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0" r:id="rId7"/>
    <p:sldId id="259" r:id="rId8"/>
    <p:sldId id="291" r:id="rId9"/>
    <p:sldId id="264" r:id="rId10"/>
    <p:sldId id="297" r:id="rId11"/>
    <p:sldId id="292" r:id="rId12"/>
    <p:sldId id="293" r:id="rId13"/>
    <p:sldId id="294" r:id="rId14"/>
    <p:sldId id="295" r:id="rId15"/>
    <p:sldId id="29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9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0A58EB-923B-4E07-8EFA-75722A7EE36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21FCC6D5-79D5-4529-B2C5-79D108B9234A}">
      <dgm:prSet phldrT="[Text]"/>
      <dgm:spPr/>
      <dgm:t>
        <a:bodyPr/>
        <a:lstStyle/>
        <a:p>
          <a:endParaRPr lang="hr-HR" dirty="0"/>
        </a:p>
      </dgm:t>
    </dgm:pt>
    <dgm:pt modelId="{079F9B56-89B4-441F-A2F2-BC189EEA702C}" type="sibTrans" cxnId="{CD026B2E-01B4-41FC-B919-83EBA727817A}">
      <dgm:prSet/>
      <dgm:spPr/>
      <dgm:t>
        <a:bodyPr/>
        <a:lstStyle/>
        <a:p>
          <a:endParaRPr lang="hr-HR"/>
        </a:p>
      </dgm:t>
    </dgm:pt>
    <dgm:pt modelId="{9A93E448-82D6-4332-8403-0E9DA166986C}" type="parTrans" cxnId="{CD026B2E-01B4-41FC-B919-83EBA727817A}">
      <dgm:prSet/>
      <dgm:spPr/>
      <dgm:t>
        <a:bodyPr/>
        <a:lstStyle/>
        <a:p>
          <a:endParaRPr lang="hr-HR"/>
        </a:p>
      </dgm:t>
    </dgm:pt>
    <dgm:pt modelId="{EFE7CE7D-A497-440F-BCAD-B20995EB1BDD}">
      <dgm:prSet phldr="0"/>
      <dgm:spPr>
        <a:solidFill>
          <a:srgbClr val="FFFF00"/>
        </a:solidFill>
      </dgm:spPr>
      <dgm:t>
        <a:bodyPr/>
        <a:lstStyle/>
        <a:p>
          <a:pPr rtl="0"/>
          <a:endParaRPr lang="hr-HR" dirty="0">
            <a:solidFill>
              <a:schemeClr val="tx1"/>
            </a:solidFill>
            <a:latin typeface="Segoe UI Light"/>
            <a:cs typeface="Segoe UI Light"/>
          </a:endParaRPr>
        </a:p>
      </dgm:t>
    </dgm:pt>
    <dgm:pt modelId="{C7C67A28-05B7-4BD9-BCC3-4C0985994E42}" type="parTrans" cxnId="{032D71D6-9C71-4D47-B8E8-9C4054733A4C}">
      <dgm:prSet/>
      <dgm:spPr/>
      <dgm:t>
        <a:bodyPr/>
        <a:lstStyle/>
        <a:p>
          <a:endParaRPr lang="en-US"/>
        </a:p>
      </dgm:t>
    </dgm:pt>
    <dgm:pt modelId="{4725BDDE-6038-47C5-B0BE-839A22FE88BD}" type="sibTrans" cxnId="{032D71D6-9C71-4D47-B8E8-9C4054733A4C}">
      <dgm:prSet/>
      <dgm:spPr/>
      <dgm:t>
        <a:bodyPr/>
        <a:lstStyle/>
        <a:p>
          <a:endParaRPr lang="en-US"/>
        </a:p>
      </dgm:t>
    </dgm:pt>
    <dgm:pt modelId="{D203F8A5-137E-4DED-9D67-37FAA3A2A8AD}" type="pres">
      <dgm:prSet presAssocID="{F40A58EB-923B-4E07-8EFA-75722A7EE3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666F820A-0B46-4D61-8742-1A1D626F2EBC}" type="pres">
      <dgm:prSet presAssocID="{F40A58EB-923B-4E07-8EFA-75722A7EE364}" presName="Name1" presStyleCnt="0"/>
      <dgm:spPr/>
    </dgm:pt>
    <dgm:pt modelId="{2016FFCA-B0A1-4E07-83E9-E9F87CBD5625}" type="pres">
      <dgm:prSet presAssocID="{F40A58EB-923B-4E07-8EFA-75722A7EE364}" presName="cycle" presStyleCnt="0"/>
      <dgm:spPr/>
    </dgm:pt>
    <dgm:pt modelId="{00901D0A-ADB9-4C83-889C-F745F8AB3C2D}" type="pres">
      <dgm:prSet presAssocID="{F40A58EB-923B-4E07-8EFA-75722A7EE364}" presName="srcNode" presStyleLbl="node1" presStyleIdx="0" presStyleCnt="2"/>
      <dgm:spPr/>
    </dgm:pt>
    <dgm:pt modelId="{DFDA0BB1-0ED6-4765-A9EB-E80B8E36453C}" type="pres">
      <dgm:prSet presAssocID="{F40A58EB-923B-4E07-8EFA-75722A7EE364}" presName="conn" presStyleLbl="parChTrans1D2" presStyleIdx="0" presStyleCnt="1"/>
      <dgm:spPr/>
      <dgm:t>
        <a:bodyPr/>
        <a:lstStyle/>
        <a:p>
          <a:endParaRPr lang="hr-HR"/>
        </a:p>
      </dgm:t>
    </dgm:pt>
    <dgm:pt modelId="{0299034F-4BA8-4CB3-BA5F-5445E0D8B24F}" type="pres">
      <dgm:prSet presAssocID="{F40A58EB-923B-4E07-8EFA-75722A7EE364}" presName="extraNode" presStyleLbl="node1" presStyleIdx="0" presStyleCnt="2"/>
      <dgm:spPr/>
    </dgm:pt>
    <dgm:pt modelId="{763825F1-3D55-4912-A43A-2D05987B2A7F}" type="pres">
      <dgm:prSet presAssocID="{F40A58EB-923B-4E07-8EFA-75722A7EE364}" presName="dstNode" presStyleLbl="node1" presStyleIdx="0" presStyleCnt="2"/>
      <dgm:spPr/>
    </dgm:pt>
    <dgm:pt modelId="{5092FE41-D270-4022-93B4-4F688C428B7A}" type="pres">
      <dgm:prSet presAssocID="{EFE7CE7D-A497-440F-BCAD-B20995EB1BDD}" presName="text_1" presStyleLbl="node1" presStyleIdx="0" presStyleCnt="2" custScaleX="71244" custScaleY="137713" custLinFactNeighborX="-1390" custLinFactNeighborY="67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D09195A-BD03-4ECE-BC30-A9E50D276EE2}" type="pres">
      <dgm:prSet presAssocID="{EFE7CE7D-A497-440F-BCAD-B20995EB1BDD}" presName="accent_1" presStyleCnt="0"/>
      <dgm:spPr/>
    </dgm:pt>
    <dgm:pt modelId="{3C0E007F-E6F2-41EA-A1D5-A86FE7E77373}" type="pres">
      <dgm:prSet presAssocID="{EFE7CE7D-A497-440F-BCAD-B20995EB1BDD}" presName="accentRepeatNode" presStyleLbl="solidFgAcc1" presStyleIdx="0" presStyleCnt="2"/>
      <dgm:spPr/>
    </dgm:pt>
    <dgm:pt modelId="{59AB8F58-92E9-4D37-9E70-7C7DA92088CB}" type="pres">
      <dgm:prSet presAssocID="{21FCC6D5-79D5-4529-B2C5-79D108B9234A}" presName="text_2" presStyleLbl="node1" presStyleIdx="1" presStyleCnt="2" custScaleX="70636" custScaleY="138325" custLinFactNeighborX="-1251" custLinFactNeighborY="405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F578E5B-8A27-4104-BF4B-C0C8AF83F3C7}" type="pres">
      <dgm:prSet presAssocID="{21FCC6D5-79D5-4529-B2C5-79D108B9234A}" presName="accent_2" presStyleCnt="0"/>
      <dgm:spPr/>
    </dgm:pt>
    <dgm:pt modelId="{A59950EA-98A7-4355-803B-6221EC4F4A92}" type="pres">
      <dgm:prSet presAssocID="{21FCC6D5-79D5-4529-B2C5-79D108B9234A}" presName="accentRepeatNode" presStyleLbl="solidFgAcc1" presStyleIdx="1" presStyleCnt="2"/>
      <dgm:spPr/>
    </dgm:pt>
  </dgm:ptLst>
  <dgm:cxnLst>
    <dgm:cxn modelId="{CD026B2E-01B4-41FC-B919-83EBA727817A}" srcId="{F40A58EB-923B-4E07-8EFA-75722A7EE364}" destId="{21FCC6D5-79D5-4529-B2C5-79D108B9234A}" srcOrd="1" destOrd="0" parTransId="{9A93E448-82D6-4332-8403-0E9DA166986C}" sibTransId="{079F9B56-89B4-441F-A2F2-BC189EEA702C}"/>
    <dgm:cxn modelId="{032D71D6-9C71-4D47-B8E8-9C4054733A4C}" srcId="{F40A58EB-923B-4E07-8EFA-75722A7EE364}" destId="{EFE7CE7D-A497-440F-BCAD-B20995EB1BDD}" srcOrd="0" destOrd="0" parTransId="{C7C67A28-05B7-4BD9-BCC3-4C0985994E42}" sibTransId="{4725BDDE-6038-47C5-B0BE-839A22FE88BD}"/>
    <dgm:cxn modelId="{3610A2C0-76B9-451C-952E-EE6883FDC6A8}" type="presOf" srcId="{4725BDDE-6038-47C5-B0BE-839A22FE88BD}" destId="{DFDA0BB1-0ED6-4765-A9EB-E80B8E36453C}" srcOrd="0" destOrd="0" presId="urn:microsoft.com/office/officeart/2008/layout/VerticalCurvedList"/>
    <dgm:cxn modelId="{B02E5587-1174-4F35-A777-1FB7E01834FA}" type="presOf" srcId="{F40A58EB-923B-4E07-8EFA-75722A7EE364}" destId="{D203F8A5-137E-4DED-9D67-37FAA3A2A8AD}" srcOrd="0" destOrd="0" presId="urn:microsoft.com/office/officeart/2008/layout/VerticalCurvedList"/>
    <dgm:cxn modelId="{CF6A42EA-88BA-48E6-8F04-08C59355CBF1}" type="presOf" srcId="{21FCC6D5-79D5-4529-B2C5-79D108B9234A}" destId="{59AB8F58-92E9-4D37-9E70-7C7DA92088CB}" srcOrd="0" destOrd="0" presId="urn:microsoft.com/office/officeart/2008/layout/VerticalCurvedList"/>
    <dgm:cxn modelId="{2C2E3A94-DF7B-4987-92FA-E98137376CA4}" type="presOf" srcId="{EFE7CE7D-A497-440F-BCAD-B20995EB1BDD}" destId="{5092FE41-D270-4022-93B4-4F688C428B7A}" srcOrd="0" destOrd="0" presId="urn:microsoft.com/office/officeart/2008/layout/VerticalCurvedList"/>
    <dgm:cxn modelId="{0B5F142A-3076-49D7-9E64-920A89F56E14}" type="presParOf" srcId="{D203F8A5-137E-4DED-9D67-37FAA3A2A8AD}" destId="{666F820A-0B46-4D61-8742-1A1D626F2EBC}" srcOrd="0" destOrd="0" presId="urn:microsoft.com/office/officeart/2008/layout/VerticalCurvedList"/>
    <dgm:cxn modelId="{230D9FC1-ABFE-410D-BB04-2653B7152564}" type="presParOf" srcId="{666F820A-0B46-4D61-8742-1A1D626F2EBC}" destId="{2016FFCA-B0A1-4E07-83E9-E9F87CBD5625}" srcOrd="0" destOrd="0" presId="urn:microsoft.com/office/officeart/2008/layout/VerticalCurvedList"/>
    <dgm:cxn modelId="{FB3F0CD5-17CD-4D21-AF0B-A87924B1621E}" type="presParOf" srcId="{2016FFCA-B0A1-4E07-83E9-E9F87CBD5625}" destId="{00901D0A-ADB9-4C83-889C-F745F8AB3C2D}" srcOrd="0" destOrd="0" presId="urn:microsoft.com/office/officeart/2008/layout/VerticalCurvedList"/>
    <dgm:cxn modelId="{47429FC1-A287-49FB-A825-C55DB8817072}" type="presParOf" srcId="{2016FFCA-B0A1-4E07-83E9-E9F87CBD5625}" destId="{DFDA0BB1-0ED6-4765-A9EB-E80B8E36453C}" srcOrd="1" destOrd="0" presId="urn:microsoft.com/office/officeart/2008/layout/VerticalCurvedList"/>
    <dgm:cxn modelId="{2CF3E54D-41AE-48CD-BF3A-B1ABF93CEA09}" type="presParOf" srcId="{2016FFCA-B0A1-4E07-83E9-E9F87CBD5625}" destId="{0299034F-4BA8-4CB3-BA5F-5445E0D8B24F}" srcOrd="2" destOrd="0" presId="urn:microsoft.com/office/officeart/2008/layout/VerticalCurvedList"/>
    <dgm:cxn modelId="{6BBA1EB7-5FD6-4434-9894-615432F94A77}" type="presParOf" srcId="{2016FFCA-B0A1-4E07-83E9-E9F87CBD5625}" destId="{763825F1-3D55-4912-A43A-2D05987B2A7F}" srcOrd="3" destOrd="0" presId="urn:microsoft.com/office/officeart/2008/layout/VerticalCurvedList"/>
    <dgm:cxn modelId="{AC86F5FC-BA5F-44BA-98A4-6E2274A369F8}" type="presParOf" srcId="{666F820A-0B46-4D61-8742-1A1D626F2EBC}" destId="{5092FE41-D270-4022-93B4-4F688C428B7A}" srcOrd="1" destOrd="0" presId="urn:microsoft.com/office/officeart/2008/layout/VerticalCurvedList"/>
    <dgm:cxn modelId="{698F0B24-1A1A-4035-8A29-003390717659}" type="presParOf" srcId="{666F820A-0B46-4D61-8742-1A1D626F2EBC}" destId="{2D09195A-BD03-4ECE-BC30-A9E50D276EE2}" srcOrd="2" destOrd="0" presId="urn:microsoft.com/office/officeart/2008/layout/VerticalCurvedList"/>
    <dgm:cxn modelId="{8CDF7BF5-68D7-4475-B796-ED5E5599180A}" type="presParOf" srcId="{2D09195A-BD03-4ECE-BC30-A9E50D276EE2}" destId="{3C0E007F-E6F2-41EA-A1D5-A86FE7E77373}" srcOrd="0" destOrd="0" presId="urn:microsoft.com/office/officeart/2008/layout/VerticalCurvedList"/>
    <dgm:cxn modelId="{56BDB6DA-9349-4073-A054-00A7F45028F1}" type="presParOf" srcId="{666F820A-0B46-4D61-8742-1A1D626F2EBC}" destId="{59AB8F58-92E9-4D37-9E70-7C7DA92088CB}" srcOrd="3" destOrd="0" presId="urn:microsoft.com/office/officeart/2008/layout/VerticalCurvedList"/>
    <dgm:cxn modelId="{673861B0-D660-425A-94B8-578A7AFDA46C}" type="presParOf" srcId="{666F820A-0B46-4D61-8742-1A1D626F2EBC}" destId="{8F578E5B-8A27-4104-BF4B-C0C8AF83F3C7}" srcOrd="4" destOrd="0" presId="urn:microsoft.com/office/officeart/2008/layout/VerticalCurvedList"/>
    <dgm:cxn modelId="{DF7A51F0-B00F-4B02-9931-CB215BB178C5}" type="presParOf" srcId="{8F578E5B-8A27-4104-BF4B-C0C8AF83F3C7}" destId="{A59950EA-98A7-4355-803B-6221EC4F4A9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AE8643-49ED-483D-89FF-08EC6F0D1BEE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9693826B-0272-443D-8A35-7D0D665B4C83}">
      <dgm:prSet phldrT="[Text]" custT="1"/>
      <dgm:spPr/>
      <dgm:t>
        <a:bodyPr/>
        <a:lstStyle/>
        <a:p>
          <a:r>
            <a:rPr lang="hr-HR" sz="2000" dirty="0" smtClean="0"/>
            <a:t>Promocija vrijednosti i načela strukovnog obrazovanja kroz natjecanja i smotre</a:t>
          </a:r>
          <a:endParaRPr lang="hr-HR" sz="2000" dirty="0"/>
        </a:p>
      </dgm:t>
    </dgm:pt>
    <dgm:pt modelId="{AB592346-3907-4B27-93AF-B9C99060F068}" type="parTrans" cxnId="{F0EAF4D9-C7C7-419B-B6B0-019D8D435DB4}">
      <dgm:prSet/>
      <dgm:spPr/>
      <dgm:t>
        <a:bodyPr/>
        <a:lstStyle/>
        <a:p>
          <a:endParaRPr lang="hr-HR"/>
        </a:p>
      </dgm:t>
    </dgm:pt>
    <dgm:pt modelId="{DF8F6348-8DC0-4965-AE0B-4FCC8412311D}" type="sibTrans" cxnId="{F0EAF4D9-C7C7-419B-B6B0-019D8D435DB4}">
      <dgm:prSet/>
      <dgm:spPr/>
      <dgm:t>
        <a:bodyPr/>
        <a:lstStyle/>
        <a:p>
          <a:endParaRPr lang="hr-HR"/>
        </a:p>
      </dgm:t>
    </dgm:pt>
    <dgm:pt modelId="{D92C83B6-4F2C-447F-810C-197B6D32C7EF}">
      <dgm:prSet phldrT="[Text]" custT="1"/>
      <dgm:spPr/>
      <dgm:t>
        <a:bodyPr/>
        <a:lstStyle/>
        <a:p>
          <a:r>
            <a:rPr lang="hr-HR" sz="2000" dirty="0" smtClean="0"/>
            <a:t>Promocija vještina</a:t>
          </a:r>
          <a:endParaRPr lang="hr-HR" sz="2000" dirty="0"/>
        </a:p>
      </dgm:t>
    </dgm:pt>
    <dgm:pt modelId="{F11E19B0-6643-4234-B805-AA3C41ED8E53}" type="parTrans" cxnId="{23910B1C-34B7-4309-8EFA-3822198B9EB9}">
      <dgm:prSet/>
      <dgm:spPr/>
      <dgm:t>
        <a:bodyPr/>
        <a:lstStyle/>
        <a:p>
          <a:endParaRPr lang="hr-HR"/>
        </a:p>
      </dgm:t>
    </dgm:pt>
    <dgm:pt modelId="{E9780A09-189C-4954-9CE9-511786837861}" type="sibTrans" cxnId="{23910B1C-34B7-4309-8EFA-3822198B9EB9}">
      <dgm:prSet/>
      <dgm:spPr/>
      <dgm:t>
        <a:bodyPr/>
        <a:lstStyle/>
        <a:p>
          <a:endParaRPr lang="hr-HR"/>
        </a:p>
      </dgm:t>
    </dgm:pt>
    <dgm:pt modelId="{E86BC378-5D7A-4268-AA27-51AF10987D81}">
      <dgm:prSet phldrT="[Text]" custT="1"/>
      <dgm:spPr/>
      <dgm:t>
        <a:bodyPr/>
        <a:lstStyle/>
        <a:p>
          <a:r>
            <a:rPr lang="hr-HR" sz="2000" dirty="0" smtClean="0"/>
            <a:t>Povezivanje s gospodarstvom</a:t>
          </a:r>
          <a:endParaRPr lang="hr-HR" sz="2000" dirty="0"/>
        </a:p>
      </dgm:t>
    </dgm:pt>
    <dgm:pt modelId="{12407317-9A8C-4280-96A8-8C880A1963A6}" type="parTrans" cxnId="{7F96C111-EC9C-49FF-9446-CE7F71924DE1}">
      <dgm:prSet/>
      <dgm:spPr/>
      <dgm:t>
        <a:bodyPr/>
        <a:lstStyle/>
        <a:p>
          <a:endParaRPr lang="hr-HR"/>
        </a:p>
      </dgm:t>
    </dgm:pt>
    <dgm:pt modelId="{0B85FF8A-9C96-4722-9F89-427C11A9FD78}" type="sibTrans" cxnId="{7F96C111-EC9C-49FF-9446-CE7F71924DE1}">
      <dgm:prSet/>
      <dgm:spPr/>
      <dgm:t>
        <a:bodyPr/>
        <a:lstStyle/>
        <a:p>
          <a:endParaRPr lang="hr-HR"/>
        </a:p>
      </dgm:t>
    </dgm:pt>
    <dgm:pt modelId="{AA4C3F52-6614-493E-8522-ACD0C1724FC0}">
      <dgm:prSet custT="1"/>
      <dgm:spPr/>
      <dgm:t>
        <a:bodyPr/>
        <a:lstStyle/>
        <a:p>
          <a:r>
            <a:rPr lang="hr-HR" sz="2000" dirty="0" smtClean="0"/>
            <a:t>Poticanje poduzetničkoga duha</a:t>
          </a:r>
          <a:endParaRPr lang="hr-HR" sz="2000" dirty="0"/>
        </a:p>
      </dgm:t>
    </dgm:pt>
    <dgm:pt modelId="{B7616C1C-8397-4F39-91E7-E19D2EFBE80C}" type="parTrans" cxnId="{85D325A5-E58F-4B59-A10F-3D6C1E53A686}">
      <dgm:prSet/>
      <dgm:spPr/>
      <dgm:t>
        <a:bodyPr/>
        <a:lstStyle/>
        <a:p>
          <a:endParaRPr lang="hr-HR"/>
        </a:p>
      </dgm:t>
    </dgm:pt>
    <dgm:pt modelId="{489D9009-627D-4D63-9404-FCB911EB9A9A}" type="sibTrans" cxnId="{85D325A5-E58F-4B59-A10F-3D6C1E53A686}">
      <dgm:prSet/>
      <dgm:spPr/>
      <dgm:t>
        <a:bodyPr/>
        <a:lstStyle/>
        <a:p>
          <a:endParaRPr lang="hr-HR"/>
        </a:p>
      </dgm:t>
    </dgm:pt>
    <dgm:pt modelId="{4196827A-CF24-4C75-9085-2C7BF6C42354}">
      <dgm:prSet custT="1"/>
      <dgm:spPr/>
      <dgm:t>
        <a:bodyPr/>
        <a:lstStyle/>
        <a:p>
          <a:r>
            <a:rPr lang="hr-HR" sz="2000" dirty="0" smtClean="0"/>
            <a:t>Međunarodna suradnja</a:t>
          </a:r>
          <a:endParaRPr lang="hr-HR" sz="2000" dirty="0"/>
        </a:p>
      </dgm:t>
    </dgm:pt>
    <dgm:pt modelId="{0E56649E-D418-4A14-8A2A-27C4D7E0EC29}" type="parTrans" cxnId="{69A16024-A8F7-4AEA-B854-5966774C2A07}">
      <dgm:prSet/>
      <dgm:spPr/>
      <dgm:t>
        <a:bodyPr/>
        <a:lstStyle/>
        <a:p>
          <a:endParaRPr lang="hr-HR"/>
        </a:p>
      </dgm:t>
    </dgm:pt>
    <dgm:pt modelId="{2D43329B-A58A-4F5F-8A1A-FE407FCF635D}" type="sibTrans" cxnId="{69A16024-A8F7-4AEA-B854-5966774C2A07}">
      <dgm:prSet/>
      <dgm:spPr/>
      <dgm:t>
        <a:bodyPr/>
        <a:lstStyle/>
        <a:p>
          <a:endParaRPr lang="hr-HR"/>
        </a:p>
      </dgm:t>
    </dgm:pt>
    <dgm:pt modelId="{76B4F458-66A2-48CB-81FF-B45A26DE0B07}" type="pres">
      <dgm:prSet presAssocID="{13AE8643-49ED-483D-89FF-08EC6F0D1B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A9973FF-A000-43D7-A04C-8483637CF801}" type="pres">
      <dgm:prSet presAssocID="{9693826B-0272-443D-8A35-7D0D665B4C83}" presName="parentLin" presStyleCnt="0"/>
      <dgm:spPr/>
    </dgm:pt>
    <dgm:pt modelId="{59290D7E-A91F-4CBB-BFDE-824A40E02F3A}" type="pres">
      <dgm:prSet presAssocID="{9693826B-0272-443D-8A35-7D0D665B4C83}" presName="parentLeftMargin" presStyleLbl="node1" presStyleIdx="0" presStyleCnt="5"/>
      <dgm:spPr/>
      <dgm:t>
        <a:bodyPr/>
        <a:lstStyle/>
        <a:p>
          <a:endParaRPr lang="hr-HR"/>
        </a:p>
      </dgm:t>
    </dgm:pt>
    <dgm:pt modelId="{C60D2B79-6036-41F4-AAFC-0722EFD8A0E7}" type="pres">
      <dgm:prSet presAssocID="{9693826B-0272-443D-8A35-7D0D665B4C83}" presName="parentText" presStyleLbl="node1" presStyleIdx="0" presStyleCnt="5" custScaleX="114445" custScaleY="18885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B9EA79F-CFAD-42F1-8FA1-639937076E28}" type="pres">
      <dgm:prSet presAssocID="{9693826B-0272-443D-8A35-7D0D665B4C83}" presName="negativeSpace" presStyleCnt="0"/>
      <dgm:spPr/>
    </dgm:pt>
    <dgm:pt modelId="{CAA3F16C-FC2C-4BF4-A9D2-3E20E27D0A83}" type="pres">
      <dgm:prSet presAssocID="{9693826B-0272-443D-8A35-7D0D665B4C83}" presName="childText" presStyleLbl="conFgAcc1" presStyleIdx="0" presStyleCnt="5">
        <dgm:presLayoutVars>
          <dgm:bulletEnabled val="1"/>
        </dgm:presLayoutVars>
      </dgm:prSet>
      <dgm:spPr/>
    </dgm:pt>
    <dgm:pt modelId="{87F584BA-1674-4EA7-BD6F-63639EB51F03}" type="pres">
      <dgm:prSet presAssocID="{DF8F6348-8DC0-4965-AE0B-4FCC8412311D}" presName="spaceBetweenRectangles" presStyleCnt="0"/>
      <dgm:spPr/>
    </dgm:pt>
    <dgm:pt modelId="{50CBACB2-F094-44D2-9A2E-08254B93070F}" type="pres">
      <dgm:prSet presAssocID="{D92C83B6-4F2C-447F-810C-197B6D32C7EF}" presName="parentLin" presStyleCnt="0"/>
      <dgm:spPr/>
    </dgm:pt>
    <dgm:pt modelId="{D4CDDCEA-6C73-48CF-81ED-0F5CB7C8C719}" type="pres">
      <dgm:prSet presAssocID="{D92C83B6-4F2C-447F-810C-197B6D32C7EF}" presName="parentLeftMargin" presStyleLbl="node1" presStyleIdx="0" presStyleCnt="5"/>
      <dgm:spPr/>
      <dgm:t>
        <a:bodyPr/>
        <a:lstStyle/>
        <a:p>
          <a:endParaRPr lang="hr-HR"/>
        </a:p>
      </dgm:t>
    </dgm:pt>
    <dgm:pt modelId="{2422EBB6-AB0C-4542-8224-348B258B613B}" type="pres">
      <dgm:prSet presAssocID="{D92C83B6-4F2C-447F-810C-197B6D32C7EF}" presName="parentText" presStyleLbl="node1" presStyleIdx="1" presStyleCnt="5" custScaleX="113162" custScaleY="16004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8235934-CF58-424E-A52A-EF0434911921}" type="pres">
      <dgm:prSet presAssocID="{D92C83B6-4F2C-447F-810C-197B6D32C7EF}" presName="negativeSpace" presStyleCnt="0"/>
      <dgm:spPr/>
    </dgm:pt>
    <dgm:pt modelId="{AE532FE5-192D-4B57-BC11-9E4784EBEC47}" type="pres">
      <dgm:prSet presAssocID="{D92C83B6-4F2C-447F-810C-197B6D32C7EF}" presName="childText" presStyleLbl="conFgAcc1" presStyleIdx="1" presStyleCnt="5">
        <dgm:presLayoutVars>
          <dgm:bulletEnabled val="1"/>
        </dgm:presLayoutVars>
      </dgm:prSet>
      <dgm:spPr/>
    </dgm:pt>
    <dgm:pt modelId="{BEE87FF6-39B6-4B1B-A237-4D74DFA4F6D6}" type="pres">
      <dgm:prSet presAssocID="{E9780A09-189C-4954-9CE9-511786837861}" presName="spaceBetweenRectangles" presStyleCnt="0"/>
      <dgm:spPr/>
    </dgm:pt>
    <dgm:pt modelId="{BA9DC90B-D415-43D0-B9E1-4C01B50FA20D}" type="pres">
      <dgm:prSet presAssocID="{E86BC378-5D7A-4268-AA27-51AF10987D81}" presName="parentLin" presStyleCnt="0"/>
      <dgm:spPr/>
    </dgm:pt>
    <dgm:pt modelId="{BFD217D7-0BA0-444A-B1C4-0D03CE35DC82}" type="pres">
      <dgm:prSet presAssocID="{E86BC378-5D7A-4268-AA27-51AF10987D81}" presName="parentLeftMargin" presStyleLbl="node1" presStyleIdx="1" presStyleCnt="5"/>
      <dgm:spPr/>
      <dgm:t>
        <a:bodyPr/>
        <a:lstStyle/>
        <a:p>
          <a:endParaRPr lang="hr-HR"/>
        </a:p>
      </dgm:t>
    </dgm:pt>
    <dgm:pt modelId="{7D802CDF-0CD4-4E7A-AB95-6AB669F8AEA7}" type="pres">
      <dgm:prSet presAssocID="{E86BC378-5D7A-4268-AA27-51AF10987D81}" presName="parentText" presStyleLbl="node1" presStyleIdx="2" presStyleCnt="5" custScaleX="113257" custScaleY="16340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5E45FC3-E0C2-4176-A79D-AD4EBFF9D032}" type="pres">
      <dgm:prSet presAssocID="{E86BC378-5D7A-4268-AA27-51AF10987D81}" presName="negativeSpace" presStyleCnt="0"/>
      <dgm:spPr/>
    </dgm:pt>
    <dgm:pt modelId="{D26F2640-C9F2-4B8C-A5B0-8C237EAC15B1}" type="pres">
      <dgm:prSet presAssocID="{E86BC378-5D7A-4268-AA27-51AF10987D81}" presName="childText" presStyleLbl="conFgAcc1" presStyleIdx="2" presStyleCnt="5">
        <dgm:presLayoutVars>
          <dgm:bulletEnabled val="1"/>
        </dgm:presLayoutVars>
      </dgm:prSet>
      <dgm:spPr/>
    </dgm:pt>
    <dgm:pt modelId="{18DA99B6-0120-4BF7-BE77-3A24284E2316}" type="pres">
      <dgm:prSet presAssocID="{0B85FF8A-9C96-4722-9F89-427C11A9FD78}" presName="spaceBetweenRectangles" presStyleCnt="0"/>
      <dgm:spPr/>
    </dgm:pt>
    <dgm:pt modelId="{0AC36F1A-F449-49AD-8955-40A604AB0548}" type="pres">
      <dgm:prSet presAssocID="{AA4C3F52-6614-493E-8522-ACD0C1724FC0}" presName="parentLin" presStyleCnt="0"/>
      <dgm:spPr/>
    </dgm:pt>
    <dgm:pt modelId="{EF141506-F74B-40EB-BD46-27EA9DF29728}" type="pres">
      <dgm:prSet presAssocID="{AA4C3F52-6614-493E-8522-ACD0C1724FC0}" presName="parentLeftMargin" presStyleLbl="node1" presStyleIdx="2" presStyleCnt="5"/>
      <dgm:spPr/>
      <dgm:t>
        <a:bodyPr/>
        <a:lstStyle/>
        <a:p>
          <a:endParaRPr lang="hr-HR"/>
        </a:p>
      </dgm:t>
    </dgm:pt>
    <dgm:pt modelId="{7C8917CD-CDC7-409C-88A7-28B7B8465CA2}" type="pres">
      <dgm:prSet presAssocID="{AA4C3F52-6614-493E-8522-ACD0C1724FC0}" presName="parentText" presStyleLbl="node1" presStyleIdx="3" presStyleCnt="5" custScaleX="113589" custScaleY="18874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EE60228-C152-437C-99A0-95418CB77A2F}" type="pres">
      <dgm:prSet presAssocID="{AA4C3F52-6614-493E-8522-ACD0C1724FC0}" presName="negativeSpace" presStyleCnt="0"/>
      <dgm:spPr/>
    </dgm:pt>
    <dgm:pt modelId="{A8F1BDD6-9737-425B-BF70-B5013A4D9311}" type="pres">
      <dgm:prSet presAssocID="{AA4C3F52-6614-493E-8522-ACD0C1724FC0}" presName="childText" presStyleLbl="conFgAcc1" presStyleIdx="3" presStyleCnt="5">
        <dgm:presLayoutVars>
          <dgm:bulletEnabled val="1"/>
        </dgm:presLayoutVars>
      </dgm:prSet>
      <dgm:spPr/>
    </dgm:pt>
    <dgm:pt modelId="{290748CC-9C1F-44F0-B775-47E38C29B495}" type="pres">
      <dgm:prSet presAssocID="{489D9009-627D-4D63-9404-FCB911EB9A9A}" presName="spaceBetweenRectangles" presStyleCnt="0"/>
      <dgm:spPr/>
    </dgm:pt>
    <dgm:pt modelId="{6F9A0CF0-CCA2-4E30-A9D2-360F295DA711}" type="pres">
      <dgm:prSet presAssocID="{4196827A-CF24-4C75-9085-2C7BF6C42354}" presName="parentLin" presStyleCnt="0"/>
      <dgm:spPr/>
    </dgm:pt>
    <dgm:pt modelId="{A0D584DB-FC67-4C5A-9157-F4DF0C574B22}" type="pres">
      <dgm:prSet presAssocID="{4196827A-CF24-4C75-9085-2C7BF6C42354}" presName="parentLeftMargin" presStyleLbl="node1" presStyleIdx="3" presStyleCnt="5"/>
      <dgm:spPr/>
      <dgm:t>
        <a:bodyPr/>
        <a:lstStyle/>
        <a:p>
          <a:endParaRPr lang="hr-HR"/>
        </a:p>
      </dgm:t>
    </dgm:pt>
    <dgm:pt modelId="{876EACC7-A8EE-4F31-80B5-8A54A76DA53C}" type="pres">
      <dgm:prSet presAssocID="{4196827A-CF24-4C75-9085-2C7BF6C42354}" presName="parentText" presStyleLbl="node1" presStyleIdx="4" presStyleCnt="5" custScaleX="112307" custScaleY="18539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0DFF72D-F19D-4644-ACE5-4088A71B0AE9}" type="pres">
      <dgm:prSet presAssocID="{4196827A-CF24-4C75-9085-2C7BF6C42354}" presName="negativeSpace" presStyleCnt="0"/>
      <dgm:spPr/>
    </dgm:pt>
    <dgm:pt modelId="{78BBD281-AB5A-4A81-B920-333249EFF2FC}" type="pres">
      <dgm:prSet presAssocID="{4196827A-CF24-4C75-9085-2C7BF6C4235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28DA760-49CC-455D-BF03-C05FF0132C49}" type="presOf" srcId="{E86BC378-5D7A-4268-AA27-51AF10987D81}" destId="{7D802CDF-0CD4-4E7A-AB95-6AB669F8AEA7}" srcOrd="1" destOrd="0" presId="urn:microsoft.com/office/officeart/2005/8/layout/list1"/>
    <dgm:cxn modelId="{7F96C111-EC9C-49FF-9446-CE7F71924DE1}" srcId="{13AE8643-49ED-483D-89FF-08EC6F0D1BEE}" destId="{E86BC378-5D7A-4268-AA27-51AF10987D81}" srcOrd="2" destOrd="0" parTransId="{12407317-9A8C-4280-96A8-8C880A1963A6}" sibTransId="{0B85FF8A-9C96-4722-9F89-427C11A9FD78}"/>
    <dgm:cxn modelId="{69A16024-A8F7-4AEA-B854-5966774C2A07}" srcId="{13AE8643-49ED-483D-89FF-08EC6F0D1BEE}" destId="{4196827A-CF24-4C75-9085-2C7BF6C42354}" srcOrd="4" destOrd="0" parTransId="{0E56649E-D418-4A14-8A2A-27C4D7E0EC29}" sibTransId="{2D43329B-A58A-4F5F-8A1A-FE407FCF635D}"/>
    <dgm:cxn modelId="{E385354C-C183-4E3F-9463-4E2C27048B1E}" type="presOf" srcId="{13AE8643-49ED-483D-89FF-08EC6F0D1BEE}" destId="{76B4F458-66A2-48CB-81FF-B45A26DE0B07}" srcOrd="0" destOrd="0" presId="urn:microsoft.com/office/officeart/2005/8/layout/list1"/>
    <dgm:cxn modelId="{85D325A5-E58F-4B59-A10F-3D6C1E53A686}" srcId="{13AE8643-49ED-483D-89FF-08EC6F0D1BEE}" destId="{AA4C3F52-6614-493E-8522-ACD0C1724FC0}" srcOrd="3" destOrd="0" parTransId="{B7616C1C-8397-4F39-91E7-E19D2EFBE80C}" sibTransId="{489D9009-627D-4D63-9404-FCB911EB9A9A}"/>
    <dgm:cxn modelId="{D4EC0789-1DAE-471D-8AE0-174CEAF39CC9}" type="presOf" srcId="{AA4C3F52-6614-493E-8522-ACD0C1724FC0}" destId="{EF141506-F74B-40EB-BD46-27EA9DF29728}" srcOrd="0" destOrd="0" presId="urn:microsoft.com/office/officeart/2005/8/layout/list1"/>
    <dgm:cxn modelId="{FF3DB236-036B-4A40-B04C-BBB868E21B75}" type="presOf" srcId="{9693826B-0272-443D-8A35-7D0D665B4C83}" destId="{59290D7E-A91F-4CBB-BFDE-824A40E02F3A}" srcOrd="0" destOrd="0" presId="urn:microsoft.com/office/officeart/2005/8/layout/list1"/>
    <dgm:cxn modelId="{8395A487-B291-4DD3-AE44-CAFB00B9F9B5}" type="presOf" srcId="{D92C83B6-4F2C-447F-810C-197B6D32C7EF}" destId="{D4CDDCEA-6C73-48CF-81ED-0F5CB7C8C719}" srcOrd="0" destOrd="0" presId="urn:microsoft.com/office/officeart/2005/8/layout/list1"/>
    <dgm:cxn modelId="{A2C9D157-880C-47B7-B995-27904BB5152B}" type="presOf" srcId="{D92C83B6-4F2C-447F-810C-197B6D32C7EF}" destId="{2422EBB6-AB0C-4542-8224-348B258B613B}" srcOrd="1" destOrd="0" presId="urn:microsoft.com/office/officeart/2005/8/layout/list1"/>
    <dgm:cxn modelId="{8268F3D5-F32F-40BA-B7B5-5F8C165DE7D9}" type="presOf" srcId="{AA4C3F52-6614-493E-8522-ACD0C1724FC0}" destId="{7C8917CD-CDC7-409C-88A7-28B7B8465CA2}" srcOrd="1" destOrd="0" presId="urn:microsoft.com/office/officeart/2005/8/layout/list1"/>
    <dgm:cxn modelId="{23910B1C-34B7-4309-8EFA-3822198B9EB9}" srcId="{13AE8643-49ED-483D-89FF-08EC6F0D1BEE}" destId="{D92C83B6-4F2C-447F-810C-197B6D32C7EF}" srcOrd="1" destOrd="0" parTransId="{F11E19B0-6643-4234-B805-AA3C41ED8E53}" sibTransId="{E9780A09-189C-4954-9CE9-511786837861}"/>
    <dgm:cxn modelId="{F0EAF4D9-C7C7-419B-B6B0-019D8D435DB4}" srcId="{13AE8643-49ED-483D-89FF-08EC6F0D1BEE}" destId="{9693826B-0272-443D-8A35-7D0D665B4C83}" srcOrd="0" destOrd="0" parTransId="{AB592346-3907-4B27-93AF-B9C99060F068}" sibTransId="{DF8F6348-8DC0-4965-AE0B-4FCC8412311D}"/>
    <dgm:cxn modelId="{06E3A98A-FBEA-462D-80FF-2D75672E16A8}" type="presOf" srcId="{9693826B-0272-443D-8A35-7D0D665B4C83}" destId="{C60D2B79-6036-41F4-AAFC-0722EFD8A0E7}" srcOrd="1" destOrd="0" presId="urn:microsoft.com/office/officeart/2005/8/layout/list1"/>
    <dgm:cxn modelId="{974A45FB-66CE-473E-A5E5-1241EC299889}" type="presOf" srcId="{4196827A-CF24-4C75-9085-2C7BF6C42354}" destId="{876EACC7-A8EE-4F31-80B5-8A54A76DA53C}" srcOrd="1" destOrd="0" presId="urn:microsoft.com/office/officeart/2005/8/layout/list1"/>
    <dgm:cxn modelId="{872F438D-4886-463F-BC82-37E5B652C1D3}" type="presOf" srcId="{4196827A-CF24-4C75-9085-2C7BF6C42354}" destId="{A0D584DB-FC67-4C5A-9157-F4DF0C574B22}" srcOrd="0" destOrd="0" presId="urn:microsoft.com/office/officeart/2005/8/layout/list1"/>
    <dgm:cxn modelId="{312F893F-F0C6-4005-B49B-254D2CA8F540}" type="presOf" srcId="{E86BC378-5D7A-4268-AA27-51AF10987D81}" destId="{BFD217D7-0BA0-444A-B1C4-0D03CE35DC82}" srcOrd="0" destOrd="0" presId="urn:microsoft.com/office/officeart/2005/8/layout/list1"/>
    <dgm:cxn modelId="{C9D7B3C0-DD8B-446B-8535-D7FE68A49CFE}" type="presParOf" srcId="{76B4F458-66A2-48CB-81FF-B45A26DE0B07}" destId="{EA9973FF-A000-43D7-A04C-8483637CF801}" srcOrd="0" destOrd="0" presId="urn:microsoft.com/office/officeart/2005/8/layout/list1"/>
    <dgm:cxn modelId="{49ACE09B-90BF-4029-AC32-CA5BBCF57926}" type="presParOf" srcId="{EA9973FF-A000-43D7-A04C-8483637CF801}" destId="{59290D7E-A91F-4CBB-BFDE-824A40E02F3A}" srcOrd="0" destOrd="0" presId="urn:microsoft.com/office/officeart/2005/8/layout/list1"/>
    <dgm:cxn modelId="{29625988-AD6B-414A-8EF5-94373E7F54E5}" type="presParOf" srcId="{EA9973FF-A000-43D7-A04C-8483637CF801}" destId="{C60D2B79-6036-41F4-AAFC-0722EFD8A0E7}" srcOrd="1" destOrd="0" presId="urn:microsoft.com/office/officeart/2005/8/layout/list1"/>
    <dgm:cxn modelId="{43347108-1732-416F-A303-64D493D37DC0}" type="presParOf" srcId="{76B4F458-66A2-48CB-81FF-B45A26DE0B07}" destId="{2B9EA79F-CFAD-42F1-8FA1-639937076E28}" srcOrd="1" destOrd="0" presId="urn:microsoft.com/office/officeart/2005/8/layout/list1"/>
    <dgm:cxn modelId="{BA0DBF87-C4D0-4A7C-991E-0CFA8C501663}" type="presParOf" srcId="{76B4F458-66A2-48CB-81FF-B45A26DE0B07}" destId="{CAA3F16C-FC2C-4BF4-A9D2-3E20E27D0A83}" srcOrd="2" destOrd="0" presId="urn:microsoft.com/office/officeart/2005/8/layout/list1"/>
    <dgm:cxn modelId="{89ECDE5C-2D19-44D1-8F3B-C224626D61C6}" type="presParOf" srcId="{76B4F458-66A2-48CB-81FF-B45A26DE0B07}" destId="{87F584BA-1674-4EA7-BD6F-63639EB51F03}" srcOrd="3" destOrd="0" presId="urn:microsoft.com/office/officeart/2005/8/layout/list1"/>
    <dgm:cxn modelId="{147731E2-E03C-48B2-9A0A-F19389ACE588}" type="presParOf" srcId="{76B4F458-66A2-48CB-81FF-B45A26DE0B07}" destId="{50CBACB2-F094-44D2-9A2E-08254B93070F}" srcOrd="4" destOrd="0" presId="urn:microsoft.com/office/officeart/2005/8/layout/list1"/>
    <dgm:cxn modelId="{A338D27B-296E-4A5E-B442-F66535EF7E84}" type="presParOf" srcId="{50CBACB2-F094-44D2-9A2E-08254B93070F}" destId="{D4CDDCEA-6C73-48CF-81ED-0F5CB7C8C719}" srcOrd="0" destOrd="0" presId="urn:microsoft.com/office/officeart/2005/8/layout/list1"/>
    <dgm:cxn modelId="{093F8585-4641-41AD-A250-4BA413D0F7FD}" type="presParOf" srcId="{50CBACB2-F094-44D2-9A2E-08254B93070F}" destId="{2422EBB6-AB0C-4542-8224-348B258B613B}" srcOrd="1" destOrd="0" presId="urn:microsoft.com/office/officeart/2005/8/layout/list1"/>
    <dgm:cxn modelId="{146D0B54-BB22-497A-8A72-95D5E6B64736}" type="presParOf" srcId="{76B4F458-66A2-48CB-81FF-B45A26DE0B07}" destId="{B8235934-CF58-424E-A52A-EF0434911921}" srcOrd="5" destOrd="0" presId="urn:microsoft.com/office/officeart/2005/8/layout/list1"/>
    <dgm:cxn modelId="{C64747BD-5F8B-4B52-AAD0-319D7E545924}" type="presParOf" srcId="{76B4F458-66A2-48CB-81FF-B45A26DE0B07}" destId="{AE532FE5-192D-4B57-BC11-9E4784EBEC47}" srcOrd="6" destOrd="0" presId="urn:microsoft.com/office/officeart/2005/8/layout/list1"/>
    <dgm:cxn modelId="{235CDB07-8F2D-46A8-AA33-ED269B2CFE92}" type="presParOf" srcId="{76B4F458-66A2-48CB-81FF-B45A26DE0B07}" destId="{BEE87FF6-39B6-4B1B-A237-4D74DFA4F6D6}" srcOrd="7" destOrd="0" presId="urn:microsoft.com/office/officeart/2005/8/layout/list1"/>
    <dgm:cxn modelId="{07FFDE45-5AFC-4D85-ADD9-F0C062227478}" type="presParOf" srcId="{76B4F458-66A2-48CB-81FF-B45A26DE0B07}" destId="{BA9DC90B-D415-43D0-B9E1-4C01B50FA20D}" srcOrd="8" destOrd="0" presId="urn:microsoft.com/office/officeart/2005/8/layout/list1"/>
    <dgm:cxn modelId="{EDB8B42D-C690-495B-B943-9F19E4D3F3BF}" type="presParOf" srcId="{BA9DC90B-D415-43D0-B9E1-4C01B50FA20D}" destId="{BFD217D7-0BA0-444A-B1C4-0D03CE35DC82}" srcOrd="0" destOrd="0" presId="urn:microsoft.com/office/officeart/2005/8/layout/list1"/>
    <dgm:cxn modelId="{01673BDE-D2B4-4755-9BA0-59FBDE2D67F8}" type="presParOf" srcId="{BA9DC90B-D415-43D0-B9E1-4C01B50FA20D}" destId="{7D802CDF-0CD4-4E7A-AB95-6AB669F8AEA7}" srcOrd="1" destOrd="0" presId="urn:microsoft.com/office/officeart/2005/8/layout/list1"/>
    <dgm:cxn modelId="{80B5B635-3BD9-40B9-8525-F0313E2134A3}" type="presParOf" srcId="{76B4F458-66A2-48CB-81FF-B45A26DE0B07}" destId="{15E45FC3-E0C2-4176-A79D-AD4EBFF9D032}" srcOrd="9" destOrd="0" presId="urn:microsoft.com/office/officeart/2005/8/layout/list1"/>
    <dgm:cxn modelId="{B8F79CA3-D44F-43B8-97AF-BC41231C4BBE}" type="presParOf" srcId="{76B4F458-66A2-48CB-81FF-B45A26DE0B07}" destId="{D26F2640-C9F2-4B8C-A5B0-8C237EAC15B1}" srcOrd="10" destOrd="0" presId="urn:microsoft.com/office/officeart/2005/8/layout/list1"/>
    <dgm:cxn modelId="{50BDDA00-1349-432E-B07E-86E90F592B4F}" type="presParOf" srcId="{76B4F458-66A2-48CB-81FF-B45A26DE0B07}" destId="{18DA99B6-0120-4BF7-BE77-3A24284E2316}" srcOrd="11" destOrd="0" presId="urn:microsoft.com/office/officeart/2005/8/layout/list1"/>
    <dgm:cxn modelId="{01BD5F25-96C7-4775-9D7C-FE7812F93451}" type="presParOf" srcId="{76B4F458-66A2-48CB-81FF-B45A26DE0B07}" destId="{0AC36F1A-F449-49AD-8955-40A604AB0548}" srcOrd="12" destOrd="0" presId="urn:microsoft.com/office/officeart/2005/8/layout/list1"/>
    <dgm:cxn modelId="{F03F5BC3-CFC6-4DCB-8323-BBA6EC48927E}" type="presParOf" srcId="{0AC36F1A-F449-49AD-8955-40A604AB0548}" destId="{EF141506-F74B-40EB-BD46-27EA9DF29728}" srcOrd="0" destOrd="0" presId="urn:microsoft.com/office/officeart/2005/8/layout/list1"/>
    <dgm:cxn modelId="{79861E43-8E3C-4E3D-8F9F-2CBF0A6B57B7}" type="presParOf" srcId="{0AC36F1A-F449-49AD-8955-40A604AB0548}" destId="{7C8917CD-CDC7-409C-88A7-28B7B8465CA2}" srcOrd="1" destOrd="0" presId="urn:microsoft.com/office/officeart/2005/8/layout/list1"/>
    <dgm:cxn modelId="{10502E4B-5FFF-4DD4-AB93-F2EE2CA4644D}" type="presParOf" srcId="{76B4F458-66A2-48CB-81FF-B45A26DE0B07}" destId="{BEE60228-C152-437C-99A0-95418CB77A2F}" srcOrd="13" destOrd="0" presId="urn:microsoft.com/office/officeart/2005/8/layout/list1"/>
    <dgm:cxn modelId="{6A1F11F4-7310-4086-871B-7461D4256C85}" type="presParOf" srcId="{76B4F458-66A2-48CB-81FF-B45A26DE0B07}" destId="{A8F1BDD6-9737-425B-BF70-B5013A4D9311}" srcOrd="14" destOrd="0" presId="urn:microsoft.com/office/officeart/2005/8/layout/list1"/>
    <dgm:cxn modelId="{36A2B838-51DF-417E-8D40-7D0D52287EE2}" type="presParOf" srcId="{76B4F458-66A2-48CB-81FF-B45A26DE0B07}" destId="{290748CC-9C1F-44F0-B775-47E38C29B495}" srcOrd="15" destOrd="0" presId="urn:microsoft.com/office/officeart/2005/8/layout/list1"/>
    <dgm:cxn modelId="{E6EC580A-2A90-47F7-AC26-1B70D4DF7E6A}" type="presParOf" srcId="{76B4F458-66A2-48CB-81FF-B45A26DE0B07}" destId="{6F9A0CF0-CCA2-4E30-A9D2-360F295DA711}" srcOrd="16" destOrd="0" presId="urn:microsoft.com/office/officeart/2005/8/layout/list1"/>
    <dgm:cxn modelId="{CBDD9C29-7EE7-45ED-849F-3154C6F86FBF}" type="presParOf" srcId="{6F9A0CF0-CCA2-4E30-A9D2-360F295DA711}" destId="{A0D584DB-FC67-4C5A-9157-F4DF0C574B22}" srcOrd="0" destOrd="0" presId="urn:microsoft.com/office/officeart/2005/8/layout/list1"/>
    <dgm:cxn modelId="{80048E5F-611D-4FDC-A628-8A221323ECC6}" type="presParOf" srcId="{6F9A0CF0-CCA2-4E30-A9D2-360F295DA711}" destId="{876EACC7-A8EE-4F31-80B5-8A54A76DA53C}" srcOrd="1" destOrd="0" presId="urn:microsoft.com/office/officeart/2005/8/layout/list1"/>
    <dgm:cxn modelId="{EC2D229C-03AA-423F-BFFD-07F79955211A}" type="presParOf" srcId="{76B4F458-66A2-48CB-81FF-B45A26DE0B07}" destId="{B0DFF72D-F19D-4644-ACE5-4088A71B0AE9}" srcOrd="17" destOrd="0" presId="urn:microsoft.com/office/officeart/2005/8/layout/list1"/>
    <dgm:cxn modelId="{FB76AF01-16B1-471E-9FBD-E451DC60A08D}" type="presParOf" srcId="{76B4F458-66A2-48CB-81FF-B45A26DE0B07}" destId="{78BBD281-AB5A-4A81-B920-333249EFF2F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B5B3A2-D0CB-4766-9E98-18C190AE0099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C42F33BF-DC57-4DAF-893C-5E74DDF949A8}">
      <dgm:prSet phldrT="[Text]" custT="1"/>
      <dgm:spPr/>
      <dgm:t>
        <a:bodyPr/>
        <a:lstStyle/>
        <a:p>
          <a:r>
            <a:rPr lang="hr-HR" sz="2700" dirty="0" smtClean="0">
              <a:solidFill>
                <a:schemeClr val="tx1"/>
              </a:solidFill>
              <a:latin typeface="Segoe UI Semilight "/>
            </a:rPr>
            <a:t>43 natjecateljske discipline u 13 sektora i 2 za učenike s teškoćama</a:t>
          </a:r>
          <a:endParaRPr lang="hr-HR" sz="2700" dirty="0">
            <a:solidFill>
              <a:schemeClr val="tx1"/>
            </a:solidFill>
            <a:latin typeface="Segoe UI Semilight "/>
          </a:endParaRPr>
        </a:p>
      </dgm:t>
    </dgm:pt>
    <dgm:pt modelId="{62CE0EF0-ADC3-44F5-879D-F1AB9DE32F3E}" type="parTrans" cxnId="{D2DBBB05-3C4E-4563-A6AB-F7BF7B0E9375}">
      <dgm:prSet/>
      <dgm:spPr/>
      <dgm:t>
        <a:bodyPr/>
        <a:lstStyle/>
        <a:p>
          <a:endParaRPr lang="hr-HR"/>
        </a:p>
      </dgm:t>
    </dgm:pt>
    <dgm:pt modelId="{DB748A2B-E4AC-4441-9826-E5865F9C9A70}" type="sibTrans" cxnId="{D2DBBB05-3C4E-4563-A6AB-F7BF7B0E9375}">
      <dgm:prSet/>
      <dgm:spPr/>
      <dgm:t>
        <a:bodyPr/>
        <a:lstStyle/>
        <a:p>
          <a:endParaRPr lang="hr-HR"/>
        </a:p>
      </dgm:t>
    </dgm:pt>
    <dgm:pt modelId="{2C4838AD-FB08-4694-9544-D5EFDA42AAAD}">
      <dgm:prSet phldrT="[Text]" custT="1"/>
      <dgm:spPr/>
      <dgm:t>
        <a:bodyPr/>
        <a:lstStyle/>
        <a:p>
          <a:r>
            <a:rPr lang="hr-HR" sz="2700" dirty="0" smtClean="0">
              <a:solidFill>
                <a:schemeClr val="tx1"/>
              </a:solidFill>
              <a:latin typeface="Segoe UI Semilight "/>
            </a:rPr>
            <a:t>3 smotre</a:t>
          </a:r>
          <a:endParaRPr lang="hr-HR" sz="2700" dirty="0">
            <a:solidFill>
              <a:schemeClr val="tx1"/>
            </a:solidFill>
            <a:latin typeface="Segoe UI Semilight "/>
          </a:endParaRPr>
        </a:p>
      </dgm:t>
    </dgm:pt>
    <dgm:pt modelId="{951529FD-77C9-4C9E-8E6F-3DD2AE587081}" type="parTrans" cxnId="{8EB43470-CE91-4074-B072-60E0664D853B}">
      <dgm:prSet/>
      <dgm:spPr/>
      <dgm:t>
        <a:bodyPr/>
        <a:lstStyle/>
        <a:p>
          <a:endParaRPr lang="hr-HR"/>
        </a:p>
      </dgm:t>
    </dgm:pt>
    <dgm:pt modelId="{52CF6B40-7E79-4F96-A216-740888A7346D}" type="sibTrans" cxnId="{8EB43470-CE91-4074-B072-60E0664D853B}">
      <dgm:prSet/>
      <dgm:spPr/>
      <dgm:t>
        <a:bodyPr/>
        <a:lstStyle/>
        <a:p>
          <a:endParaRPr lang="hr-HR"/>
        </a:p>
      </dgm:t>
    </dgm:pt>
    <dgm:pt modelId="{20EE2D64-B081-4C83-9579-D413B93C8953}">
      <dgm:prSet phldrT="[Text]" custT="1"/>
      <dgm:spPr/>
      <dgm:t>
        <a:bodyPr/>
        <a:lstStyle/>
        <a:p>
          <a:r>
            <a:rPr lang="hr-HR" sz="2700" dirty="0" smtClean="0">
              <a:solidFill>
                <a:schemeClr val="tx1"/>
              </a:solidFill>
              <a:latin typeface="Segoe UI Semilight "/>
            </a:rPr>
            <a:t>1 međusektorsku disciplinu</a:t>
          </a:r>
          <a:endParaRPr lang="hr-HR" sz="2700" dirty="0">
            <a:solidFill>
              <a:schemeClr val="tx1"/>
            </a:solidFill>
            <a:latin typeface="Segoe UI Semilight "/>
          </a:endParaRPr>
        </a:p>
      </dgm:t>
    </dgm:pt>
    <dgm:pt modelId="{F135BEC5-E1E3-4C30-A261-0C2F0590CAA9}" type="parTrans" cxnId="{F6A30C62-24D9-4BAB-8F3C-31DDAEFF9F6F}">
      <dgm:prSet/>
      <dgm:spPr/>
      <dgm:t>
        <a:bodyPr/>
        <a:lstStyle/>
        <a:p>
          <a:endParaRPr lang="hr-HR"/>
        </a:p>
      </dgm:t>
    </dgm:pt>
    <dgm:pt modelId="{67B29C7C-4566-4C08-93FD-724B3D97AD13}" type="sibTrans" cxnId="{F6A30C62-24D9-4BAB-8F3C-31DDAEFF9F6F}">
      <dgm:prSet/>
      <dgm:spPr/>
      <dgm:t>
        <a:bodyPr/>
        <a:lstStyle/>
        <a:p>
          <a:endParaRPr lang="hr-HR"/>
        </a:p>
      </dgm:t>
    </dgm:pt>
    <dgm:pt modelId="{11071DA1-2BF4-4F47-8ECF-47ABF46B3AB0}" type="pres">
      <dgm:prSet presAssocID="{64B5B3A2-D0CB-4766-9E98-18C190AE00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6FCF91B-C942-4BA7-A08C-DAE543AE40DB}" type="pres">
      <dgm:prSet presAssocID="{C42F33BF-DC57-4DAF-893C-5E74DDF949A8}" presName="parentLin" presStyleCnt="0"/>
      <dgm:spPr/>
    </dgm:pt>
    <dgm:pt modelId="{03EAC3FC-DB13-47A8-9AF9-6BF2D915AA30}" type="pres">
      <dgm:prSet presAssocID="{C42F33BF-DC57-4DAF-893C-5E74DDF949A8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14D340B7-DD7B-4C45-8914-A20B0C9A3F30}" type="pres">
      <dgm:prSet presAssocID="{C42F33BF-DC57-4DAF-893C-5E74DDF949A8}" presName="parentText" presStyleLbl="node1" presStyleIdx="0" presStyleCnt="3" custScaleX="14221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37EA747-3912-445C-8DFC-8D606D78D0D2}" type="pres">
      <dgm:prSet presAssocID="{C42F33BF-DC57-4DAF-893C-5E74DDF949A8}" presName="negativeSpace" presStyleCnt="0"/>
      <dgm:spPr/>
    </dgm:pt>
    <dgm:pt modelId="{B9752A33-69A1-4A8C-9538-06F52139D747}" type="pres">
      <dgm:prSet presAssocID="{C42F33BF-DC57-4DAF-893C-5E74DDF949A8}" presName="childText" presStyleLbl="conFgAcc1" presStyleIdx="0" presStyleCnt="3">
        <dgm:presLayoutVars>
          <dgm:bulletEnabled val="1"/>
        </dgm:presLayoutVars>
      </dgm:prSet>
      <dgm:spPr/>
    </dgm:pt>
    <dgm:pt modelId="{2034BB3D-2CFB-421C-A45A-4563330EE281}" type="pres">
      <dgm:prSet presAssocID="{DB748A2B-E4AC-4441-9826-E5865F9C9A70}" presName="spaceBetweenRectangles" presStyleCnt="0"/>
      <dgm:spPr/>
    </dgm:pt>
    <dgm:pt modelId="{AAEDE9F0-B064-440D-9080-6D4081AE53C5}" type="pres">
      <dgm:prSet presAssocID="{2C4838AD-FB08-4694-9544-D5EFDA42AAAD}" presName="parentLin" presStyleCnt="0"/>
      <dgm:spPr/>
    </dgm:pt>
    <dgm:pt modelId="{0758D740-09A2-475E-AA0D-D108735EE188}" type="pres">
      <dgm:prSet presAssocID="{2C4838AD-FB08-4694-9544-D5EFDA42AAAD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F4A54162-E8E8-4974-8557-11EAB197F6D3}" type="pres">
      <dgm:prSet presAssocID="{2C4838AD-FB08-4694-9544-D5EFDA42AAAD}" presName="parentText" presStyleLbl="node1" presStyleIdx="1" presStyleCnt="3" custScaleX="141137" custLinFactNeighborX="6328" custLinFactNeighborY="9110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6356D5-75E4-4901-BDD8-82C3468F35F9}" type="pres">
      <dgm:prSet presAssocID="{2C4838AD-FB08-4694-9544-D5EFDA42AAAD}" presName="negativeSpace" presStyleCnt="0"/>
      <dgm:spPr/>
    </dgm:pt>
    <dgm:pt modelId="{A6871B14-4770-49E1-9FB2-65D0D8AD4EC5}" type="pres">
      <dgm:prSet presAssocID="{2C4838AD-FB08-4694-9544-D5EFDA42AAAD}" presName="childText" presStyleLbl="conFgAcc1" presStyleIdx="1" presStyleCnt="3">
        <dgm:presLayoutVars>
          <dgm:bulletEnabled val="1"/>
        </dgm:presLayoutVars>
      </dgm:prSet>
      <dgm:spPr/>
    </dgm:pt>
    <dgm:pt modelId="{C517123B-6DF5-42AA-95C8-DDBF06BEDA4B}" type="pres">
      <dgm:prSet presAssocID="{52CF6B40-7E79-4F96-A216-740888A7346D}" presName="spaceBetweenRectangles" presStyleCnt="0"/>
      <dgm:spPr/>
    </dgm:pt>
    <dgm:pt modelId="{607CAAD6-E10E-462C-9321-01083E91C3B4}" type="pres">
      <dgm:prSet presAssocID="{20EE2D64-B081-4C83-9579-D413B93C8953}" presName="parentLin" presStyleCnt="0"/>
      <dgm:spPr/>
    </dgm:pt>
    <dgm:pt modelId="{364CBDFD-D883-4F7A-8EC8-3B810FB8997D}" type="pres">
      <dgm:prSet presAssocID="{20EE2D64-B081-4C83-9579-D413B93C8953}" presName="parentLeftMargin" presStyleLbl="node1" presStyleIdx="1" presStyleCnt="3"/>
      <dgm:spPr/>
      <dgm:t>
        <a:bodyPr/>
        <a:lstStyle/>
        <a:p>
          <a:endParaRPr lang="hr-HR"/>
        </a:p>
      </dgm:t>
    </dgm:pt>
    <dgm:pt modelId="{F0BBDFBD-EE23-4E57-A77D-ACD8DEB1D60D}" type="pres">
      <dgm:prSet presAssocID="{20EE2D64-B081-4C83-9579-D413B93C8953}" presName="parentText" presStyleLbl="node1" presStyleIdx="2" presStyleCnt="3" custScaleX="13474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8BD7F48-64F6-4556-A005-D65F21A0C694}" type="pres">
      <dgm:prSet presAssocID="{20EE2D64-B081-4C83-9579-D413B93C8953}" presName="negativeSpace" presStyleCnt="0"/>
      <dgm:spPr/>
    </dgm:pt>
    <dgm:pt modelId="{18639264-561F-4E5C-9C20-39B0362985D4}" type="pres">
      <dgm:prSet presAssocID="{20EE2D64-B081-4C83-9579-D413B93C89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16A4EA3-1C7B-442A-9F5E-E908419234AD}" type="presOf" srcId="{C42F33BF-DC57-4DAF-893C-5E74DDF949A8}" destId="{03EAC3FC-DB13-47A8-9AF9-6BF2D915AA30}" srcOrd="0" destOrd="0" presId="urn:microsoft.com/office/officeart/2005/8/layout/list1"/>
    <dgm:cxn modelId="{5E81E3EE-41CE-40A7-8681-D93A50E9656A}" type="presOf" srcId="{20EE2D64-B081-4C83-9579-D413B93C8953}" destId="{F0BBDFBD-EE23-4E57-A77D-ACD8DEB1D60D}" srcOrd="1" destOrd="0" presId="urn:microsoft.com/office/officeart/2005/8/layout/list1"/>
    <dgm:cxn modelId="{8EB43470-CE91-4074-B072-60E0664D853B}" srcId="{64B5B3A2-D0CB-4766-9E98-18C190AE0099}" destId="{2C4838AD-FB08-4694-9544-D5EFDA42AAAD}" srcOrd="1" destOrd="0" parTransId="{951529FD-77C9-4C9E-8E6F-3DD2AE587081}" sibTransId="{52CF6B40-7E79-4F96-A216-740888A7346D}"/>
    <dgm:cxn modelId="{F6A30C62-24D9-4BAB-8F3C-31DDAEFF9F6F}" srcId="{64B5B3A2-D0CB-4766-9E98-18C190AE0099}" destId="{20EE2D64-B081-4C83-9579-D413B93C8953}" srcOrd="2" destOrd="0" parTransId="{F135BEC5-E1E3-4C30-A261-0C2F0590CAA9}" sibTransId="{67B29C7C-4566-4C08-93FD-724B3D97AD13}"/>
    <dgm:cxn modelId="{C31A9F2F-3753-4464-8E64-0737D4D40690}" type="presOf" srcId="{20EE2D64-B081-4C83-9579-D413B93C8953}" destId="{364CBDFD-D883-4F7A-8EC8-3B810FB8997D}" srcOrd="0" destOrd="0" presId="urn:microsoft.com/office/officeart/2005/8/layout/list1"/>
    <dgm:cxn modelId="{D2DBBB05-3C4E-4563-A6AB-F7BF7B0E9375}" srcId="{64B5B3A2-D0CB-4766-9E98-18C190AE0099}" destId="{C42F33BF-DC57-4DAF-893C-5E74DDF949A8}" srcOrd="0" destOrd="0" parTransId="{62CE0EF0-ADC3-44F5-879D-F1AB9DE32F3E}" sibTransId="{DB748A2B-E4AC-4441-9826-E5865F9C9A70}"/>
    <dgm:cxn modelId="{6EF5BF55-DBD8-4BD2-8E1B-F5BFC7F08D94}" type="presOf" srcId="{2C4838AD-FB08-4694-9544-D5EFDA42AAAD}" destId="{0758D740-09A2-475E-AA0D-D108735EE188}" srcOrd="0" destOrd="0" presId="urn:microsoft.com/office/officeart/2005/8/layout/list1"/>
    <dgm:cxn modelId="{46AFA672-E61F-4924-9D46-A1981A74FED8}" type="presOf" srcId="{C42F33BF-DC57-4DAF-893C-5E74DDF949A8}" destId="{14D340B7-DD7B-4C45-8914-A20B0C9A3F30}" srcOrd="1" destOrd="0" presId="urn:microsoft.com/office/officeart/2005/8/layout/list1"/>
    <dgm:cxn modelId="{E96B3ACF-D2D1-477C-B26F-3A790C78EB5A}" type="presOf" srcId="{2C4838AD-FB08-4694-9544-D5EFDA42AAAD}" destId="{F4A54162-E8E8-4974-8557-11EAB197F6D3}" srcOrd="1" destOrd="0" presId="urn:microsoft.com/office/officeart/2005/8/layout/list1"/>
    <dgm:cxn modelId="{0AA28C8C-1340-426C-BE4A-168CF687186E}" type="presOf" srcId="{64B5B3A2-D0CB-4766-9E98-18C190AE0099}" destId="{11071DA1-2BF4-4F47-8ECF-47ABF46B3AB0}" srcOrd="0" destOrd="0" presId="urn:microsoft.com/office/officeart/2005/8/layout/list1"/>
    <dgm:cxn modelId="{CFA0E3D8-8C64-4E45-B8DA-A9C28655FEC3}" type="presParOf" srcId="{11071DA1-2BF4-4F47-8ECF-47ABF46B3AB0}" destId="{86FCF91B-C942-4BA7-A08C-DAE543AE40DB}" srcOrd="0" destOrd="0" presId="urn:microsoft.com/office/officeart/2005/8/layout/list1"/>
    <dgm:cxn modelId="{E59B2CBD-C066-4CE7-945B-4D262E6CAE9C}" type="presParOf" srcId="{86FCF91B-C942-4BA7-A08C-DAE543AE40DB}" destId="{03EAC3FC-DB13-47A8-9AF9-6BF2D915AA30}" srcOrd="0" destOrd="0" presId="urn:microsoft.com/office/officeart/2005/8/layout/list1"/>
    <dgm:cxn modelId="{EAFF5FBF-8A0B-4669-8A2D-CBB1D418BA3D}" type="presParOf" srcId="{86FCF91B-C942-4BA7-A08C-DAE543AE40DB}" destId="{14D340B7-DD7B-4C45-8914-A20B0C9A3F30}" srcOrd="1" destOrd="0" presId="urn:microsoft.com/office/officeart/2005/8/layout/list1"/>
    <dgm:cxn modelId="{D2CD936A-4D74-4E6C-B043-CB916DB650BF}" type="presParOf" srcId="{11071DA1-2BF4-4F47-8ECF-47ABF46B3AB0}" destId="{537EA747-3912-445C-8DFC-8D606D78D0D2}" srcOrd="1" destOrd="0" presId="urn:microsoft.com/office/officeart/2005/8/layout/list1"/>
    <dgm:cxn modelId="{CBBA4B03-18C9-492B-9D66-DCD44F74F30B}" type="presParOf" srcId="{11071DA1-2BF4-4F47-8ECF-47ABF46B3AB0}" destId="{B9752A33-69A1-4A8C-9538-06F52139D747}" srcOrd="2" destOrd="0" presId="urn:microsoft.com/office/officeart/2005/8/layout/list1"/>
    <dgm:cxn modelId="{47326E56-B1BF-4422-A8CB-7CB7FE8F1E35}" type="presParOf" srcId="{11071DA1-2BF4-4F47-8ECF-47ABF46B3AB0}" destId="{2034BB3D-2CFB-421C-A45A-4563330EE281}" srcOrd="3" destOrd="0" presId="urn:microsoft.com/office/officeart/2005/8/layout/list1"/>
    <dgm:cxn modelId="{22DD422B-E890-4202-8FEF-FD7FB225BE0B}" type="presParOf" srcId="{11071DA1-2BF4-4F47-8ECF-47ABF46B3AB0}" destId="{AAEDE9F0-B064-440D-9080-6D4081AE53C5}" srcOrd="4" destOrd="0" presId="urn:microsoft.com/office/officeart/2005/8/layout/list1"/>
    <dgm:cxn modelId="{4874962D-7F23-48C7-8228-149DBA0FD6F2}" type="presParOf" srcId="{AAEDE9F0-B064-440D-9080-6D4081AE53C5}" destId="{0758D740-09A2-475E-AA0D-D108735EE188}" srcOrd="0" destOrd="0" presId="urn:microsoft.com/office/officeart/2005/8/layout/list1"/>
    <dgm:cxn modelId="{52A4DF09-084C-444A-91D3-D1B852DC3180}" type="presParOf" srcId="{AAEDE9F0-B064-440D-9080-6D4081AE53C5}" destId="{F4A54162-E8E8-4974-8557-11EAB197F6D3}" srcOrd="1" destOrd="0" presId="urn:microsoft.com/office/officeart/2005/8/layout/list1"/>
    <dgm:cxn modelId="{6892CF11-F7CA-48C4-B5F9-63D785AC11FC}" type="presParOf" srcId="{11071DA1-2BF4-4F47-8ECF-47ABF46B3AB0}" destId="{3A6356D5-75E4-4901-BDD8-82C3468F35F9}" srcOrd="5" destOrd="0" presId="urn:microsoft.com/office/officeart/2005/8/layout/list1"/>
    <dgm:cxn modelId="{E6599B8F-C210-43B7-833C-A52FC8A766B3}" type="presParOf" srcId="{11071DA1-2BF4-4F47-8ECF-47ABF46B3AB0}" destId="{A6871B14-4770-49E1-9FB2-65D0D8AD4EC5}" srcOrd="6" destOrd="0" presId="urn:microsoft.com/office/officeart/2005/8/layout/list1"/>
    <dgm:cxn modelId="{F807CC96-7DA7-494C-A3DC-DA81D5AA4156}" type="presParOf" srcId="{11071DA1-2BF4-4F47-8ECF-47ABF46B3AB0}" destId="{C517123B-6DF5-42AA-95C8-DDBF06BEDA4B}" srcOrd="7" destOrd="0" presId="urn:microsoft.com/office/officeart/2005/8/layout/list1"/>
    <dgm:cxn modelId="{F73CA0D7-7C0E-4976-B7A9-96138A9BDAF8}" type="presParOf" srcId="{11071DA1-2BF4-4F47-8ECF-47ABF46B3AB0}" destId="{607CAAD6-E10E-462C-9321-01083E91C3B4}" srcOrd="8" destOrd="0" presId="urn:microsoft.com/office/officeart/2005/8/layout/list1"/>
    <dgm:cxn modelId="{161B950F-D04F-4767-ABA8-A697B232696C}" type="presParOf" srcId="{607CAAD6-E10E-462C-9321-01083E91C3B4}" destId="{364CBDFD-D883-4F7A-8EC8-3B810FB8997D}" srcOrd="0" destOrd="0" presId="urn:microsoft.com/office/officeart/2005/8/layout/list1"/>
    <dgm:cxn modelId="{7085D6A8-CB15-4B51-B305-8AB40EF45A48}" type="presParOf" srcId="{607CAAD6-E10E-462C-9321-01083E91C3B4}" destId="{F0BBDFBD-EE23-4E57-A77D-ACD8DEB1D60D}" srcOrd="1" destOrd="0" presId="urn:microsoft.com/office/officeart/2005/8/layout/list1"/>
    <dgm:cxn modelId="{A797146A-ADDD-42B5-9062-9A456AC569A6}" type="presParOf" srcId="{11071DA1-2BF4-4F47-8ECF-47ABF46B3AB0}" destId="{A8BD7F48-64F6-4556-A005-D65F21A0C694}" srcOrd="9" destOrd="0" presId="urn:microsoft.com/office/officeart/2005/8/layout/list1"/>
    <dgm:cxn modelId="{1279E0A4-12AE-4A72-BF42-BD58EDA07935}" type="presParOf" srcId="{11071DA1-2BF4-4F47-8ECF-47ABF46B3AB0}" destId="{18639264-561F-4E5C-9C20-39B0362985D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AE8643-49ED-483D-89FF-08EC6F0D1BEE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9693826B-0272-443D-8A35-7D0D665B4C83}">
      <dgm:prSet phldrT="[Text]" custT="1"/>
      <dgm:spPr/>
      <dgm:t>
        <a:bodyPr/>
        <a:lstStyle/>
        <a:p>
          <a:r>
            <a:rPr lang="hr-HR" sz="2000" dirty="0" smtClean="0"/>
            <a:t>Poljoprivreda</a:t>
          </a:r>
          <a:endParaRPr lang="hr-HR" sz="2000" dirty="0"/>
        </a:p>
      </dgm:t>
    </dgm:pt>
    <dgm:pt modelId="{AB592346-3907-4B27-93AF-B9C99060F068}" type="parTrans" cxnId="{F0EAF4D9-C7C7-419B-B6B0-019D8D435DB4}">
      <dgm:prSet/>
      <dgm:spPr/>
      <dgm:t>
        <a:bodyPr/>
        <a:lstStyle/>
        <a:p>
          <a:endParaRPr lang="hr-HR"/>
        </a:p>
      </dgm:t>
    </dgm:pt>
    <dgm:pt modelId="{DF8F6348-8DC0-4965-AE0B-4FCC8412311D}" type="sibTrans" cxnId="{F0EAF4D9-C7C7-419B-B6B0-019D8D435DB4}">
      <dgm:prSet/>
      <dgm:spPr/>
      <dgm:t>
        <a:bodyPr/>
        <a:lstStyle/>
        <a:p>
          <a:endParaRPr lang="hr-HR"/>
        </a:p>
      </dgm:t>
    </dgm:pt>
    <dgm:pt modelId="{D92C83B6-4F2C-447F-810C-197B6D32C7EF}">
      <dgm:prSet phldrT="[Text]" custT="1"/>
      <dgm:spPr/>
      <dgm:t>
        <a:bodyPr/>
        <a:lstStyle/>
        <a:p>
          <a:r>
            <a:rPr lang="hr-HR" sz="2000" dirty="0" smtClean="0"/>
            <a:t>Strojarstvo i elektrotehnika</a:t>
          </a:r>
          <a:endParaRPr lang="hr-HR" sz="2000" dirty="0"/>
        </a:p>
      </dgm:t>
    </dgm:pt>
    <dgm:pt modelId="{F11E19B0-6643-4234-B805-AA3C41ED8E53}" type="parTrans" cxnId="{23910B1C-34B7-4309-8EFA-3822198B9EB9}">
      <dgm:prSet/>
      <dgm:spPr/>
      <dgm:t>
        <a:bodyPr/>
        <a:lstStyle/>
        <a:p>
          <a:endParaRPr lang="hr-HR"/>
        </a:p>
      </dgm:t>
    </dgm:pt>
    <dgm:pt modelId="{E9780A09-189C-4954-9CE9-511786837861}" type="sibTrans" cxnId="{23910B1C-34B7-4309-8EFA-3822198B9EB9}">
      <dgm:prSet/>
      <dgm:spPr/>
      <dgm:t>
        <a:bodyPr/>
        <a:lstStyle/>
        <a:p>
          <a:endParaRPr lang="hr-HR"/>
        </a:p>
      </dgm:t>
    </dgm:pt>
    <dgm:pt modelId="{E86BC378-5D7A-4268-AA27-51AF10987D81}">
      <dgm:prSet phldrT="[Text]" custT="1"/>
      <dgm:spPr/>
      <dgm:t>
        <a:bodyPr/>
        <a:lstStyle/>
        <a:p>
          <a:r>
            <a:rPr lang="hr-HR" sz="2000" dirty="0" smtClean="0"/>
            <a:t>Turizam i ugostiteljstvo</a:t>
          </a:r>
          <a:endParaRPr lang="hr-HR" sz="2000" dirty="0"/>
        </a:p>
      </dgm:t>
    </dgm:pt>
    <dgm:pt modelId="{12407317-9A8C-4280-96A8-8C880A1963A6}" type="parTrans" cxnId="{7F96C111-EC9C-49FF-9446-CE7F71924DE1}">
      <dgm:prSet/>
      <dgm:spPr/>
      <dgm:t>
        <a:bodyPr/>
        <a:lstStyle/>
        <a:p>
          <a:endParaRPr lang="hr-HR"/>
        </a:p>
      </dgm:t>
    </dgm:pt>
    <dgm:pt modelId="{0B85FF8A-9C96-4722-9F89-427C11A9FD78}" type="sibTrans" cxnId="{7F96C111-EC9C-49FF-9446-CE7F71924DE1}">
      <dgm:prSet/>
      <dgm:spPr/>
      <dgm:t>
        <a:bodyPr/>
        <a:lstStyle/>
        <a:p>
          <a:endParaRPr lang="hr-HR"/>
        </a:p>
      </dgm:t>
    </dgm:pt>
    <dgm:pt modelId="{AA4C3F52-6614-493E-8522-ACD0C1724FC0}">
      <dgm:prSet custT="1"/>
      <dgm:spPr/>
      <dgm:t>
        <a:bodyPr/>
        <a:lstStyle/>
        <a:p>
          <a:r>
            <a:rPr lang="hr-HR" sz="2000" dirty="0" smtClean="0"/>
            <a:t>Ekonomija i trgovina</a:t>
          </a:r>
          <a:endParaRPr lang="hr-HR" sz="2000" dirty="0"/>
        </a:p>
      </dgm:t>
    </dgm:pt>
    <dgm:pt modelId="{B7616C1C-8397-4F39-91E7-E19D2EFBE80C}" type="parTrans" cxnId="{85D325A5-E58F-4B59-A10F-3D6C1E53A686}">
      <dgm:prSet/>
      <dgm:spPr/>
      <dgm:t>
        <a:bodyPr/>
        <a:lstStyle/>
        <a:p>
          <a:endParaRPr lang="hr-HR"/>
        </a:p>
      </dgm:t>
    </dgm:pt>
    <dgm:pt modelId="{489D9009-627D-4D63-9404-FCB911EB9A9A}" type="sibTrans" cxnId="{85D325A5-E58F-4B59-A10F-3D6C1E53A686}">
      <dgm:prSet/>
      <dgm:spPr/>
      <dgm:t>
        <a:bodyPr/>
        <a:lstStyle/>
        <a:p>
          <a:endParaRPr lang="hr-HR"/>
        </a:p>
      </dgm:t>
    </dgm:pt>
    <dgm:pt modelId="{4196827A-CF24-4C75-9085-2C7BF6C42354}">
      <dgm:prSet custT="1"/>
      <dgm:spPr/>
      <dgm:t>
        <a:bodyPr/>
        <a:lstStyle/>
        <a:p>
          <a:r>
            <a:rPr lang="hr-HR" sz="2000" dirty="0" smtClean="0"/>
            <a:t>Osobne usluge</a:t>
          </a:r>
          <a:endParaRPr lang="hr-HR" sz="2000" dirty="0"/>
        </a:p>
      </dgm:t>
    </dgm:pt>
    <dgm:pt modelId="{0E56649E-D418-4A14-8A2A-27C4D7E0EC29}" type="parTrans" cxnId="{69A16024-A8F7-4AEA-B854-5966774C2A07}">
      <dgm:prSet/>
      <dgm:spPr/>
      <dgm:t>
        <a:bodyPr/>
        <a:lstStyle/>
        <a:p>
          <a:endParaRPr lang="hr-HR"/>
        </a:p>
      </dgm:t>
    </dgm:pt>
    <dgm:pt modelId="{2D43329B-A58A-4F5F-8A1A-FE407FCF635D}" type="sibTrans" cxnId="{69A16024-A8F7-4AEA-B854-5966774C2A07}">
      <dgm:prSet/>
      <dgm:spPr/>
      <dgm:t>
        <a:bodyPr/>
        <a:lstStyle/>
        <a:p>
          <a:endParaRPr lang="hr-HR"/>
        </a:p>
      </dgm:t>
    </dgm:pt>
    <dgm:pt modelId="{76B4F458-66A2-48CB-81FF-B45A26DE0B07}" type="pres">
      <dgm:prSet presAssocID="{13AE8643-49ED-483D-89FF-08EC6F0D1B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A9973FF-A000-43D7-A04C-8483637CF801}" type="pres">
      <dgm:prSet presAssocID="{9693826B-0272-443D-8A35-7D0D665B4C83}" presName="parentLin" presStyleCnt="0"/>
      <dgm:spPr/>
    </dgm:pt>
    <dgm:pt modelId="{59290D7E-A91F-4CBB-BFDE-824A40E02F3A}" type="pres">
      <dgm:prSet presAssocID="{9693826B-0272-443D-8A35-7D0D665B4C83}" presName="parentLeftMargin" presStyleLbl="node1" presStyleIdx="0" presStyleCnt="5"/>
      <dgm:spPr/>
      <dgm:t>
        <a:bodyPr/>
        <a:lstStyle/>
        <a:p>
          <a:endParaRPr lang="hr-HR"/>
        </a:p>
      </dgm:t>
    </dgm:pt>
    <dgm:pt modelId="{C60D2B79-6036-41F4-AAFC-0722EFD8A0E7}" type="pres">
      <dgm:prSet presAssocID="{9693826B-0272-443D-8A35-7D0D665B4C83}" presName="parentText" presStyleLbl="node1" presStyleIdx="0" presStyleCnt="5" custScaleX="114445" custScaleY="18885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B9EA79F-CFAD-42F1-8FA1-639937076E28}" type="pres">
      <dgm:prSet presAssocID="{9693826B-0272-443D-8A35-7D0D665B4C83}" presName="negativeSpace" presStyleCnt="0"/>
      <dgm:spPr/>
    </dgm:pt>
    <dgm:pt modelId="{CAA3F16C-FC2C-4BF4-A9D2-3E20E27D0A83}" type="pres">
      <dgm:prSet presAssocID="{9693826B-0272-443D-8A35-7D0D665B4C83}" presName="childText" presStyleLbl="conFgAcc1" presStyleIdx="0" presStyleCnt="5">
        <dgm:presLayoutVars>
          <dgm:bulletEnabled val="1"/>
        </dgm:presLayoutVars>
      </dgm:prSet>
      <dgm:spPr/>
    </dgm:pt>
    <dgm:pt modelId="{87F584BA-1674-4EA7-BD6F-63639EB51F03}" type="pres">
      <dgm:prSet presAssocID="{DF8F6348-8DC0-4965-AE0B-4FCC8412311D}" presName="spaceBetweenRectangles" presStyleCnt="0"/>
      <dgm:spPr/>
    </dgm:pt>
    <dgm:pt modelId="{50CBACB2-F094-44D2-9A2E-08254B93070F}" type="pres">
      <dgm:prSet presAssocID="{D92C83B6-4F2C-447F-810C-197B6D32C7EF}" presName="parentLin" presStyleCnt="0"/>
      <dgm:spPr/>
    </dgm:pt>
    <dgm:pt modelId="{D4CDDCEA-6C73-48CF-81ED-0F5CB7C8C719}" type="pres">
      <dgm:prSet presAssocID="{D92C83B6-4F2C-447F-810C-197B6D32C7EF}" presName="parentLeftMargin" presStyleLbl="node1" presStyleIdx="0" presStyleCnt="5"/>
      <dgm:spPr/>
      <dgm:t>
        <a:bodyPr/>
        <a:lstStyle/>
        <a:p>
          <a:endParaRPr lang="hr-HR"/>
        </a:p>
      </dgm:t>
    </dgm:pt>
    <dgm:pt modelId="{2422EBB6-AB0C-4542-8224-348B258B613B}" type="pres">
      <dgm:prSet presAssocID="{D92C83B6-4F2C-447F-810C-197B6D32C7EF}" presName="parentText" presStyleLbl="node1" presStyleIdx="1" presStyleCnt="5" custScaleX="113162" custScaleY="16004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8235934-CF58-424E-A52A-EF0434911921}" type="pres">
      <dgm:prSet presAssocID="{D92C83B6-4F2C-447F-810C-197B6D32C7EF}" presName="negativeSpace" presStyleCnt="0"/>
      <dgm:spPr/>
    </dgm:pt>
    <dgm:pt modelId="{AE532FE5-192D-4B57-BC11-9E4784EBEC47}" type="pres">
      <dgm:prSet presAssocID="{D92C83B6-4F2C-447F-810C-197B6D32C7EF}" presName="childText" presStyleLbl="conFgAcc1" presStyleIdx="1" presStyleCnt="5">
        <dgm:presLayoutVars>
          <dgm:bulletEnabled val="1"/>
        </dgm:presLayoutVars>
      </dgm:prSet>
      <dgm:spPr/>
    </dgm:pt>
    <dgm:pt modelId="{BEE87FF6-39B6-4B1B-A237-4D74DFA4F6D6}" type="pres">
      <dgm:prSet presAssocID="{E9780A09-189C-4954-9CE9-511786837861}" presName="spaceBetweenRectangles" presStyleCnt="0"/>
      <dgm:spPr/>
    </dgm:pt>
    <dgm:pt modelId="{BA9DC90B-D415-43D0-B9E1-4C01B50FA20D}" type="pres">
      <dgm:prSet presAssocID="{E86BC378-5D7A-4268-AA27-51AF10987D81}" presName="parentLin" presStyleCnt="0"/>
      <dgm:spPr/>
    </dgm:pt>
    <dgm:pt modelId="{BFD217D7-0BA0-444A-B1C4-0D03CE35DC82}" type="pres">
      <dgm:prSet presAssocID="{E86BC378-5D7A-4268-AA27-51AF10987D81}" presName="parentLeftMargin" presStyleLbl="node1" presStyleIdx="1" presStyleCnt="5"/>
      <dgm:spPr/>
      <dgm:t>
        <a:bodyPr/>
        <a:lstStyle/>
        <a:p>
          <a:endParaRPr lang="hr-HR"/>
        </a:p>
      </dgm:t>
    </dgm:pt>
    <dgm:pt modelId="{7D802CDF-0CD4-4E7A-AB95-6AB669F8AEA7}" type="pres">
      <dgm:prSet presAssocID="{E86BC378-5D7A-4268-AA27-51AF10987D81}" presName="parentText" presStyleLbl="node1" presStyleIdx="2" presStyleCnt="5" custScaleX="113257" custScaleY="16340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5E45FC3-E0C2-4176-A79D-AD4EBFF9D032}" type="pres">
      <dgm:prSet presAssocID="{E86BC378-5D7A-4268-AA27-51AF10987D81}" presName="negativeSpace" presStyleCnt="0"/>
      <dgm:spPr/>
    </dgm:pt>
    <dgm:pt modelId="{D26F2640-C9F2-4B8C-A5B0-8C237EAC15B1}" type="pres">
      <dgm:prSet presAssocID="{E86BC378-5D7A-4268-AA27-51AF10987D81}" presName="childText" presStyleLbl="conFgAcc1" presStyleIdx="2" presStyleCnt="5">
        <dgm:presLayoutVars>
          <dgm:bulletEnabled val="1"/>
        </dgm:presLayoutVars>
      </dgm:prSet>
      <dgm:spPr/>
    </dgm:pt>
    <dgm:pt modelId="{18DA99B6-0120-4BF7-BE77-3A24284E2316}" type="pres">
      <dgm:prSet presAssocID="{0B85FF8A-9C96-4722-9F89-427C11A9FD78}" presName="spaceBetweenRectangles" presStyleCnt="0"/>
      <dgm:spPr/>
    </dgm:pt>
    <dgm:pt modelId="{0AC36F1A-F449-49AD-8955-40A604AB0548}" type="pres">
      <dgm:prSet presAssocID="{AA4C3F52-6614-493E-8522-ACD0C1724FC0}" presName="parentLin" presStyleCnt="0"/>
      <dgm:spPr/>
    </dgm:pt>
    <dgm:pt modelId="{EF141506-F74B-40EB-BD46-27EA9DF29728}" type="pres">
      <dgm:prSet presAssocID="{AA4C3F52-6614-493E-8522-ACD0C1724FC0}" presName="parentLeftMargin" presStyleLbl="node1" presStyleIdx="2" presStyleCnt="5"/>
      <dgm:spPr/>
      <dgm:t>
        <a:bodyPr/>
        <a:lstStyle/>
        <a:p>
          <a:endParaRPr lang="hr-HR"/>
        </a:p>
      </dgm:t>
    </dgm:pt>
    <dgm:pt modelId="{7C8917CD-CDC7-409C-88A7-28B7B8465CA2}" type="pres">
      <dgm:prSet presAssocID="{AA4C3F52-6614-493E-8522-ACD0C1724FC0}" presName="parentText" presStyleLbl="node1" presStyleIdx="3" presStyleCnt="5" custScaleX="113589" custScaleY="18874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EE60228-C152-437C-99A0-95418CB77A2F}" type="pres">
      <dgm:prSet presAssocID="{AA4C3F52-6614-493E-8522-ACD0C1724FC0}" presName="negativeSpace" presStyleCnt="0"/>
      <dgm:spPr/>
    </dgm:pt>
    <dgm:pt modelId="{A8F1BDD6-9737-425B-BF70-B5013A4D9311}" type="pres">
      <dgm:prSet presAssocID="{AA4C3F52-6614-493E-8522-ACD0C1724FC0}" presName="childText" presStyleLbl="conFgAcc1" presStyleIdx="3" presStyleCnt="5">
        <dgm:presLayoutVars>
          <dgm:bulletEnabled val="1"/>
        </dgm:presLayoutVars>
      </dgm:prSet>
      <dgm:spPr/>
    </dgm:pt>
    <dgm:pt modelId="{290748CC-9C1F-44F0-B775-47E38C29B495}" type="pres">
      <dgm:prSet presAssocID="{489D9009-627D-4D63-9404-FCB911EB9A9A}" presName="spaceBetweenRectangles" presStyleCnt="0"/>
      <dgm:spPr/>
    </dgm:pt>
    <dgm:pt modelId="{6F9A0CF0-CCA2-4E30-A9D2-360F295DA711}" type="pres">
      <dgm:prSet presAssocID="{4196827A-CF24-4C75-9085-2C7BF6C42354}" presName="parentLin" presStyleCnt="0"/>
      <dgm:spPr/>
    </dgm:pt>
    <dgm:pt modelId="{A0D584DB-FC67-4C5A-9157-F4DF0C574B22}" type="pres">
      <dgm:prSet presAssocID="{4196827A-CF24-4C75-9085-2C7BF6C42354}" presName="parentLeftMargin" presStyleLbl="node1" presStyleIdx="3" presStyleCnt="5"/>
      <dgm:spPr/>
      <dgm:t>
        <a:bodyPr/>
        <a:lstStyle/>
        <a:p>
          <a:endParaRPr lang="hr-HR"/>
        </a:p>
      </dgm:t>
    </dgm:pt>
    <dgm:pt modelId="{876EACC7-A8EE-4F31-80B5-8A54A76DA53C}" type="pres">
      <dgm:prSet presAssocID="{4196827A-CF24-4C75-9085-2C7BF6C42354}" presName="parentText" presStyleLbl="node1" presStyleIdx="4" presStyleCnt="5" custScaleX="112307" custScaleY="18539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0DFF72D-F19D-4644-ACE5-4088A71B0AE9}" type="pres">
      <dgm:prSet presAssocID="{4196827A-CF24-4C75-9085-2C7BF6C42354}" presName="negativeSpace" presStyleCnt="0"/>
      <dgm:spPr/>
    </dgm:pt>
    <dgm:pt modelId="{78BBD281-AB5A-4A81-B920-333249EFF2FC}" type="pres">
      <dgm:prSet presAssocID="{4196827A-CF24-4C75-9085-2C7BF6C4235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6C6745A-9B30-40AD-9E7C-3759D247F8A2}" type="presOf" srcId="{E86BC378-5D7A-4268-AA27-51AF10987D81}" destId="{7D802CDF-0CD4-4E7A-AB95-6AB669F8AEA7}" srcOrd="1" destOrd="0" presId="urn:microsoft.com/office/officeart/2005/8/layout/list1"/>
    <dgm:cxn modelId="{14F161F3-4A87-4901-B3E0-59709300E2A9}" type="presOf" srcId="{D92C83B6-4F2C-447F-810C-197B6D32C7EF}" destId="{2422EBB6-AB0C-4542-8224-348B258B613B}" srcOrd="1" destOrd="0" presId="urn:microsoft.com/office/officeart/2005/8/layout/list1"/>
    <dgm:cxn modelId="{F4B892C6-C64A-4646-9C01-F5D8F2E5379A}" type="presOf" srcId="{13AE8643-49ED-483D-89FF-08EC6F0D1BEE}" destId="{76B4F458-66A2-48CB-81FF-B45A26DE0B07}" srcOrd="0" destOrd="0" presId="urn:microsoft.com/office/officeart/2005/8/layout/list1"/>
    <dgm:cxn modelId="{F0EAF4D9-C7C7-419B-B6B0-019D8D435DB4}" srcId="{13AE8643-49ED-483D-89FF-08EC6F0D1BEE}" destId="{9693826B-0272-443D-8A35-7D0D665B4C83}" srcOrd="0" destOrd="0" parTransId="{AB592346-3907-4B27-93AF-B9C99060F068}" sibTransId="{DF8F6348-8DC0-4965-AE0B-4FCC8412311D}"/>
    <dgm:cxn modelId="{23910B1C-34B7-4309-8EFA-3822198B9EB9}" srcId="{13AE8643-49ED-483D-89FF-08EC6F0D1BEE}" destId="{D92C83B6-4F2C-447F-810C-197B6D32C7EF}" srcOrd="1" destOrd="0" parTransId="{F11E19B0-6643-4234-B805-AA3C41ED8E53}" sibTransId="{E9780A09-189C-4954-9CE9-511786837861}"/>
    <dgm:cxn modelId="{AF465B83-1C46-48C6-83B1-0C9D0C0D11C8}" type="presOf" srcId="{E86BC378-5D7A-4268-AA27-51AF10987D81}" destId="{BFD217D7-0BA0-444A-B1C4-0D03CE35DC82}" srcOrd="0" destOrd="0" presId="urn:microsoft.com/office/officeart/2005/8/layout/list1"/>
    <dgm:cxn modelId="{6633A5DA-1CF3-4E1A-9926-29843903E7F1}" type="presOf" srcId="{4196827A-CF24-4C75-9085-2C7BF6C42354}" destId="{A0D584DB-FC67-4C5A-9157-F4DF0C574B22}" srcOrd="0" destOrd="0" presId="urn:microsoft.com/office/officeart/2005/8/layout/list1"/>
    <dgm:cxn modelId="{7F96C111-EC9C-49FF-9446-CE7F71924DE1}" srcId="{13AE8643-49ED-483D-89FF-08EC6F0D1BEE}" destId="{E86BC378-5D7A-4268-AA27-51AF10987D81}" srcOrd="2" destOrd="0" parTransId="{12407317-9A8C-4280-96A8-8C880A1963A6}" sibTransId="{0B85FF8A-9C96-4722-9F89-427C11A9FD78}"/>
    <dgm:cxn modelId="{85D325A5-E58F-4B59-A10F-3D6C1E53A686}" srcId="{13AE8643-49ED-483D-89FF-08EC6F0D1BEE}" destId="{AA4C3F52-6614-493E-8522-ACD0C1724FC0}" srcOrd="3" destOrd="0" parTransId="{B7616C1C-8397-4F39-91E7-E19D2EFBE80C}" sibTransId="{489D9009-627D-4D63-9404-FCB911EB9A9A}"/>
    <dgm:cxn modelId="{69A16024-A8F7-4AEA-B854-5966774C2A07}" srcId="{13AE8643-49ED-483D-89FF-08EC6F0D1BEE}" destId="{4196827A-CF24-4C75-9085-2C7BF6C42354}" srcOrd="4" destOrd="0" parTransId="{0E56649E-D418-4A14-8A2A-27C4D7E0EC29}" sibTransId="{2D43329B-A58A-4F5F-8A1A-FE407FCF635D}"/>
    <dgm:cxn modelId="{338ACFB7-D1F2-4A31-9215-4CEF1EE86F08}" type="presOf" srcId="{9693826B-0272-443D-8A35-7D0D665B4C83}" destId="{C60D2B79-6036-41F4-AAFC-0722EFD8A0E7}" srcOrd="1" destOrd="0" presId="urn:microsoft.com/office/officeart/2005/8/layout/list1"/>
    <dgm:cxn modelId="{85251C76-7B54-4685-AE85-A517BEF82465}" type="presOf" srcId="{9693826B-0272-443D-8A35-7D0D665B4C83}" destId="{59290D7E-A91F-4CBB-BFDE-824A40E02F3A}" srcOrd="0" destOrd="0" presId="urn:microsoft.com/office/officeart/2005/8/layout/list1"/>
    <dgm:cxn modelId="{C42D469F-0F0F-4FFC-A413-3C563FAB1250}" type="presOf" srcId="{AA4C3F52-6614-493E-8522-ACD0C1724FC0}" destId="{7C8917CD-CDC7-409C-88A7-28B7B8465CA2}" srcOrd="1" destOrd="0" presId="urn:microsoft.com/office/officeart/2005/8/layout/list1"/>
    <dgm:cxn modelId="{3C876BD9-2FA1-4949-84C3-40234EC6161A}" type="presOf" srcId="{4196827A-CF24-4C75-9085-2C7BF6C42354}" destId="{876EACC7-A8EE-4F31-80B5-8A54A76DA53C}" srcOrd="1" destOrd="0" presId="urn:microsoft.com/office/officeart/2005/8/layout/list1"/>
    <dgm:cxn modelId="{DAFB1882-5F3D-40CB-95CF-B0D994F987CA}" type="presOf" srcId="{AA4C3F52-6614-493E-8522-ACD0C1724FC0}" destId="{EF141506-F74B-40EB-BD46-27EA9DF29728}" srcOrd="0" destOrd="0" presId="urn:microsoft.com/office/officeart/2005/8/layout/list1"/>
    <dgm:cxn modelId="{D5A92ABB-B7B4-4105-BBD5-63CCE7D672CA}" type="presOf" srcId="{D92C83B6-4F2C-447F-810C-197B6D32C7EF}" destId="{D4CDDCEA-6C73-48CF-81ED-0F5CB7C8C719}" srcOrd="0" destOrd="0" presId="urn:microsoft.com/office/officeart/2005/8/layout/list1"/>
    <dgm:cxn modelId="{485BF586-6DE6-4F70-9603-4B3B89CAEBDA}" type="presParOf" srcId="{76B4F458-66A2-48CB-81FF-B45A26DE0B07}" destId="{EA9973FF-A000-43D7-A04C-8483637CF801}" srcOrd="0" destOrd="0" presId="urn:microsoft.com/office/officeart/2005/8/layout/list1"/>
    <dgm:cxn modelId="{2B16306E-2B03-4DF8-BBE2-E73D3CB03179}" type="presParOf" srcId="{EA9973FF-A000-43D7-A04C-8483637CF801}" destId="{59290D7E-A91F-4CBB-BFDE-824A40E02F3A}" srcOrd="0" destOrd="0" presId="urn:microsoft.com/office/officeart/2005/8/layout/list1"/>
    <dgm:cxn modelId="{3AC13583-E13A-40EB-A3DE-D724BC0BC133}" type="presParOf" srcId="{EA9973FF-A000-43D7-A04C-8483637CF801}" destId="{C60D2B79-6036-41F4-AAFC-0722EFD8A0E7}" srcOrd="1" destOrd="0" presId="urn:microsoft.com/office/officeart/2005/8/layout/list1"/>
    <dgm:cxn modelId="{F2556E4F-0C60-49EA-93FF-DB89AFECDB71}" type="presParOf" srcId="{76B4F458-66A2-48CB-81FF-B45A26DE0B07}" destId="{2B9EA79F-CFAD-42F1-8FA1-639937076E28}" srcOrd="1" destOrd="0" presId="urn:microsoft.com/office/officeart/2005/8/layout/list1"/>
    <dgm:cxn modelId="{95BBCE22-73FD-4423-959C-F0BC663D22B0}" type="presParOf" srcId="{76B4F458-66A2-48CB-81FF-B45A26DE0B07}" destId="{CAA3F16C-FC2C-4BF4-A9D2-3E20E27D0A83}" srcOrd="2" destOrd="0" presId="urn:microsoft.com/office/officeart/2005/8/layout/list1"/>
    <dgm:cxn modelId="{7EACDE7D-45D5-4D2E-963D-EDC4F2D9CF4A}" type="presParOf" srcId="{76B4F458-66A2-48CB-81FF-B45A26DE0B07}" destId="{87F584BA-1674-4EA7-BD6F-63639EB51F03}" srcOrd="3" destOrd="0" presId="urn:microsoft.com/office/officeart/2005/8/layout/list1"/>
    <dgm:cxn modelId="{1B9B1D93-5922-4057-9802-3DA2BF14AA4E}" type="presParOf" srcId="{76B4F458-66A2-48CB-81FF-B45A26DE0B07}" destId="{50CBACB2-F094-44D2-9A2E-08254B93070F}" srcOrd="4" destOrd="0" presId="urn:microsoft.com/office/officeart/2005/8/layout/list1"/>
    <dgm:cxn modelId="{E49B757A-5CED-44CD-B43C-03F702A412AC}" type="presParOf" srcId="{50CBACB2-F094-44D2-9A2E-08254B93070F}" destId="{D4CDDCEA-6C73-48CF-81ED-0F5CB7C8C719}" srcOrd="0" destOrd="0" presId="urn:microsoft.com/office/officeart/2005/8/layout/list1"/>
    <dgm:cxn modelId="{CD2D42A2-2736-4DEF-A8E3-A376C8F91CD8}" type="presParOf" srcId="{50CBACB2-F094-44D2-9A2E-08254B93070F}" destId="{2422EBB6-AB0C-4542-8224-348B258B613B}" srcOrd="1" destOrd="0" presId="urn:microsoft.com/office/officeart/2005/8/layout/list1"/>
    <dgm:cxn modelId="{97B91577-F06C-4F7C-828C-20DB1EFAF153}" type="presParOf" srcId="{76B4F458-66A2-48CB-81FF-B45A26DE0B07}" destId="{B8235934-CF58-424E-A52A-EF0434911921}" srcOrd="5" destOrd="0" presId="urn:microsoft.com/office/officeart/2005/8/layout/list1"/>
    <dgm:cxn modelId="{727A41E6-D3D9-48B2-A3B8-6921057C7B7D}" type="presParOf" srcId="{76B4F458-66A2-48CB-81FF-B45A26DE0B07}" destId="{AE532FE5-192D-4B57-BC11-9E4784EBEC47}" srcOrd="6" destOrd="0" presId="urn:microsoft.com/office/officeart/2005/8/layout/list1"/>
    <dgm:cxn modelId="{5E3CFA01-8BBA-4D90-8302-1B27E7B35552}" type="presParOf" srcId="{76B4F458-66A2-48CB-81FF-B45A26DE0B07}" destId="{BEE87FF6-39B6-4B1B-A237-4D74DFA4F6D6}" srcOrd="7" destOrd="0" presId="urn:microsoft.com/office/officeart/2005/8/layout/list1"/>
    <dgm:cxn modelId="{A6084A9E-4484-4AAE-9C44-41A0FD4550E1}" type="presParOf" srcId="{76B4F458-66A2-48CB-81FF-B45A26DE0B07}" destId="{BA9DC90B-D415-43D0-B9E1-4C01B50FA20D}" srcOrd="8" destOrd="0" presId="urn:microsoft.com/office/officeart/2005/8/layout/list1"/>
    <dgm:cxn modelId="{5C1CE026-A067-4840-90C6-28E56AE181D0}" type="presParOf" srcId="{BA9DC90B-D415-43D0-B9E1-4C01B50FA20D}" destId="{BFD217D7-0BA0-444A-B1C4-0D03CE35DC82}" srcOrd="0" destOrd="0" presId="urn:microsoft.com/office/officeart/2005/8/layout/list1"/>
    <dgm:cxn modelId="{A09BFE5C-1482-4565-A535-234B28933413}" type="presParOf" srcId="{BA9DC90B-D415-43D0-B9E1-4C01B50FA20D}" destId="{7D802CDF-0CD4-4E7A-AB95-6AB669F8AEA7}" srcOrd="1" destOrd="0" presId="urn:microsoft.com/office/officeart/2005/8/layout/list1"/>
    <dgm:cxn modelId="{4E0DA6C1-626A-4372-96C6-D5E847ABC7C8}" type="presParOf" srcId="{76B4F458-66A2-48CB-81FF-B45A26DE0B07}" destId="{15E45FC3-E0C2-4176-A79D-AD4EBFF9D032}" srcOrd="9" destOrd="0" presId="urn:microsoft.com/office/officeart/2005/8/layout/list1"/>
    <dgm:cxn modelId="{8A3B7490-337A-41E0-84A4-4657F19B83A7}" type="presParOf" srcId="{76B4F458-66A2-48CB-81FF-B45A26DE0B07}" destId="{D26F2640-C9F2-4B8C-A5B0-8C237EAC15B1}" srcOrd="10" destOrd="0" presId="urn:microsoft.com/office/officeart/2005/8/layout/list1"/>
    <dgm:cxn modelId="{7644DA4A-2C1D-439D-B1EC-0DBEB61A244C}" type="presParOf" srcId="{76B4F458-66A2-48CB-81FF-B45A26DE0B07}" destId="{18DA99B6-0120-4BF7-BE77-3A24284E2316}" srcOrd="11" destOrd="0" presId="urn:microsoft.com/office/officeart/2005/8/layout/list1"/>
    <dgm:cxn modelId="{303F33BE-DD96-44FC-BC03-6B570AE3EE66}" type="presParOf" srcId="{76B4F458-66A2-48CB-81FF-B45A26DE0B07}" destId="{0AC36F1A-F449-49AD-8955-40A604AB0548}" srcOrd="12" destOrd="0" presId="urn:microsoft.com/office/officeart/2005/8/layout/list1"/>
    <dgm:cxn modelId="{905048BD-A2FF-41D3-9346-66BB8DF59A04}" type="presParOf" srcId="{0AC36F1A-F449-49AD-8955-40A604AB0548}" destId="{EF141506-F74B-40EB-BD46-27EA9DF29728}" srcOrd="0" destOrd="0" presId="urn:microsoft.com/office/officeart/2005/8/layout/list1"/>
    <dgm:cxn modelId="{0928F312-B09E-4953-97FB-4B9F5BF17F6C}" type="presParOf" srcId="{0AC36F1A-F449-49AD-8955-40A604AB0548}" destId="{7C8917CD-CDC7-409C-88A7-28B7B8465CA2}" srcOrd="1" destOrd="0" presId="urn:microsoft.com/office/officeart/2005/8/layout/list1"/>
    <dgm:cxn modelId="{AB8CC10C-9E81-43A3-B4EA-D830DB61DD3B}" type="presParOf" srcId="{76B4F458-66A2-48CB-81FF-B45A26DE0B07}" destId="{BEE60228-C152-437C-99A0-95418CB77A2F}" srcOrd="13" destOrd="0" presId="urn:microsoft.com/office/officeart/2005/8/layout/list1"/>
    <dgm:cxn modelId="{7BF2E9D4-9D36-4711-97B1-073F48A5AA3F}" type="presParOf" srcId="{76B4F458-66A2-48CB-81FF-B45A26DE0B07}" destId="{A8F1BDD6-9737-425B-BF70-B5013A4D9311}" srcOrd="14" destOrd="0" presId="urn:microsoft.com/office/officeart/2005/8/layout/list1"/>
    <dgm:cxn modelId="{46D7CA10-7F81-4089-9D8A-296B0A743246}" type="presParOf" srcId="{76B4F458-66A2-48CB-81FF-B45A26DE0B07}" destId="{290748CC-9C1F-44F0-B775-47E38C29B495}" srcOrd="15" destOrd="0" presId="urn:microsoft.com/office/officeart/2005/8/layout/list1"/>
    <dgm:cxn modelId="{6E4C7E42-C3E4-4DAF-8EF2-BEE4565DC6F1}" type="presParOf" srcId="{76B4F458-66A2-48CB-81FF-B45A26DE0B07}" destId="{6F9A0CF0-CCA2-4E30-A9D2-360F295DA711}" srcOrd="16" destOrd="0" presId="urn:microsoft.com/office/officeart/2005/8/layout/list1"/>
    <dgm:cxn modelId="{7CE3343C-6753-428E-9ADC-1D5D5D1CDB5D}" type="presParOf" srcId="{6F9A0CF0-CCA2-4E30-A9D2-360F295DA711}" destId="{A0D584DB-FC67-4C5A-9157-F4DF0C574B22}" srcOrd="0" destOrd="0" presId="urn:microsoft.com/office/officeart/2005/8/layout/list1"/>
    <dgm:cxn modelId="{A9561FE0-52A5-400E-BD85-C83038CE308D}" type="presParOf" srcId="{6F9A0CF0-CCA2-4E30-A9D2-360F295DA711}" destId="{876EACC7-A8EE-4F31-80B5-8A54A76DA53C}" srcOrd="1" destOrd="0" presId="urn:microsoft.com/office/officeart/2005/8/layout/list1"/>
    <dgm:cxn modelId="{DEFBFF8D-7040-400E-8B09-9EAEA108DCDA}" type="presParOf" srcId="{76B4F458-66A2-48CB-81FF-B45A26DE0B07}" destId="{B0DFF72D-F19D-4644-ACE5-4088A71B0AE9}" srcOrd="17" destOrd="0" presId="urn:microsoft.com/office/officeart/2005/8/layout/list1"/>
    <dgm:cxn modelId="{26F5BFC9-C52C-423B-B1AD-DC5E33573D87}" type="presParOf" srcId="{76B4F458-66A2-48CB-81FF-B45A26DE0B07}" destId="{78BBD281-AB5A-4A81-B920-333249EFF2F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07BD5B-7FA5-4AA6-9565-8DFF6CEE82DF}" type="doc">
      <dgm:prSet loTypeId="urn:microsoft.com/office/officeart/2005/8/layout/bProcess3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BA03484E-2BEF-4A94-B0C2-951C5AF62508}">
      <dgm:prSet phldrT="[Text]"/>
      <dgm:spPr/>
      <dgm:t>
        <a:bodyPr/>
        <a:lstStyle/>
        <a:p>
          <a:r>
            <a:rPr lang="hr-HR" dirty="0" smtClean="0"/>
            <a:t>iskaz interesa</a:t>
          </a:r>
        </a:p>
        <a:p>
          <a:r>
            <a:rPr lang="hr-HR" dirty="0" smtClean="0"/>
            <a:t>(do 12.3. do 12 sati)</a:t>
          </a:r>
          <a:endParaRPr lang="hr-HR" dirty="0"/>
        </a:p>
      </dgm:t>
    </dgm:pt>
    <dgm:pt modelId="{B96C3689-8D65-432D-8C32-6BED3543BA1F}" type="parTrans" cxnId="{68F05FD1-7AD4-48BC-8614-D8FA5D0D5E2B}">
      <dgm:prSet/>
      <dgm:spPr/>
      <dgm:t>
        <a:bodyPr/>
        <a:lstStyle/>
        <a:p>
          <a:endParaRPr lang="hr-HR"/>
        </a:p>
      </dgm:t>
    </dgm:pt>
    <dgm:pt modelId="{E26FB44E-0933-4213-9B4F-78F81C2D4BC1}" type="sibTrans" cxnId="{68F05FD1-7AD4-48BC-8614-D8FA5D0D5E2B}">
      <dgm:prSet/>
      <dgm:spPr/>
      <dgm:t>
        <a:bodyPr/>
        <a:lstStyle/>
        <a:p>
          <a:endParaRPr lang="hr-HR"/>
        </a:p>
      </dgm:t>
    </dgm:pt>
    <dgm:pt modelId="{1E3B3054-2FAF-4238-B682-51A4FC5C97B3}">
      <dgm:prSet phldrT="[Text]"/>
      <dgm:spPr/>
      <dgm:t>
        <a:bodyPr/>
        <a:lstStyle/>
        <a:p>
          <a:r>
            <a:rPr lang="hr-HR" dirty="0" smtClean="0"/>
            <a:t>prijava za školsko natjecanje</a:t>
          </a:r>
          <a:endParaRPr lang="hr-HR" dirty="0"/>
        </a:p>
      </dgm:t>
    </dgm:pt>
    <dgm:pt modelId="{FC79BB30-F021-4010-B26C-4AD96053A157}" type="parTrans" cxnId="{610A2163-B775-452C-A1B9-BE4C8A466224}">
      <dgm:prSet/>
      <dgm:spPr/>
      <dgm:t>
        <a:bodyPr/>
        <a:lstStyle/>
        <a:p>
          <a:endParaRPr lang="hr-HR"/>
        </a:p>
      </dgm:t>
    </dgm:pt>
    <dgm:pt modelId="{F6B44A6C-6B4D-4BDE-B4C9-4D98E4BFEBEA}" type="sibTrans" cxnId="{610A2163-B775-452C-A1B9-BE4C8A466224}">
      <dgm:prSet/>
      <dgm:spPr/>
      <dgm:t>
        <a:bodyPr/>
        <a:lstStyle/>
        <a:p>
          <a:endParaRPr lang="hr-HR"/>
        </a:p>
      </dgm:t>
    </dgm:pt>
    <dgm:pt modelId="{DBADF65E-266B-4577-8197-1CF307336ADE}">
      <dgm:prSet phldrT="[Text]"/>
      <dgm:spPr/>
      <dgm:t>
        <a:bodyPr/>
        <a:lstStyle/>
        <a:p>
          <a:r>
            <a:rPr lang="hr-HR" dirty="0" smtClean="0"/>
            <a:t>održavanje školskog natjecanja (ožujak 2021.)</a:t>
          </a:r>
          <a:endParaRPr lang="hr-HR" dirty="0"/>
        </a:p>
      </dgm:t>
    </dgm:pt>
    <dgm:pt modelId="{343635A3-50D8-441F-A86A-0C48C433EC4C}" type="parTrans" cxnId="{1E1D89A4-68EA-4408-BC18-045F344BA8DE}">
      <dgm:prSet/>
      <dgm:spPr/>
      <dgm:t>
        <a:bodyPr/>
        <a:lstStyle/>
        <a:p>
          <a:endParaRPr lang="hr-HR"/>
        </a:p>
      </dgm:t>
    </dgm:pt>
    <dgm:pt modelId="{6F72F7B8-0534-4E8C-AE66-10501B7E642B}" type="sibTrans" cxnId="{1E1D89A4-68EA-4408-BC18-045F344BA8DE}">
      <dgm:prSet/>
      <dgm:spPr/>
      <dgm:t>
        <a:bodyPr/>
        <a:lstStyle/>
        <a:p>
          <a:endParaRPr lang="hr-HR"/>
        </a:p>
      </dgm:t>
    </dgm:pt>
    <dgm:pt modelId="{3C12E19D-E4E9-4AC2-AA79-10362CC143E4}">
      <dgm:prSet phldrT="[Text]"/>
      <dgm:spPr/>
      <dgm:t>
        <a:bodyPr/>
        <a:lstStyle/>
        <a:p>
          <a:r>
            <a:rPr lang="hr-HR" dirty="0" smtClean="0"/>
            <a:t>prema potrebi međužupanijska natjecanja</a:t>
          </a:r>
          <a:endParaRPr lang="hr-HR" dirty="0"/>
        </a:p>
      </dgm:t>
    </dgm:pt>
    <dgm:pt modelId="{0105E0C9-7D05-48FA-BBE5-10432C295863}" type="parTrans" cxnId="{2547990E-1226-4D3C-BE8C-4545FD42F457}">
      <dgm:prSet/>
      <dgm:spPr/>
      <dgm:t>
        <a:bodyPr/>
        <a:lstStyle/>
        <a:p>
          <a:endParaRPr lang="hr-HR"/>
        </a:p>
      </dgm:t>
    </dgm:pt>
    <dgm:pt modelId="{D9DFB56C-A4C6-4456-B724-04625A566509}" type="sibTrans" cxnId="{2547990E-1226-4D3C-BE8C-4545FD42F457}">
      <dgm:prSet/>
      <dgm:spPr/>
      <dgm:t>
        <a:bodyPr/>
        <a:lstStyle/>
        <a:p>
          <a:endParaRPr lang="hr-HR"/>
        </a:p>
      </dgm:t>
    </dgm:pt>
    <dgm:pt modelId="{07E5C34D-649B-4FCB-8342-27598A779A64}">
      <dgm:prSet phldrT="[Text]"/>
      <dgm:spPr/>
      <dgm:t>
        <a:bodyPr/>
        <a:lstStyle/>
        <a:p>
          <a:r>
            <a:rPr lang="hr-HR" dirty="0" smtClean="0"/>
            <a:t>državno natjecanje</a:t>
          </a:r>
        </a:p>
        <a:p>
          <a:r>
            <a:rPr lang="hr-HR" dirty="0" smtClean="0"/>
            <a:t>(od 11. do 13.5.)</a:t>
          </a:r>
          <a:endParaRPr lang="hr-HR" dirty="0"/>
        </a:p>
      </dgm:t>
    </dgm:pt>
    <dgm:pt modelId="{63A2F8CC-2D7A-4C78-8458-490F41EFA74A}" type="parTrans" cxnId="{110A572B-7F16-43E6-9DA5-86FA2621EF37}">
      <dgm:prSet/>
      <dgm:spPr/>
      <dgm:t>
        <a:bodyPr/>
        <a:lstStyle/>
        <a:p>
          <a:endParaRPr lang="hr-HR"/>
        </a:p>
      </dgm:t>
    </dgm:pt>
    <dgm:pt modelId="{A75278F4-B49F-44A1-AF06-3BB601990096}" type="sibTrans" cxnId="{110A572B-7F16-43E6-9DA5-86FA2621EF37}">
      <dgm:prSet/>
      <dgm:spPr/>
      <dgm:t>
        <a:bodyPr/>
        <a:lstStyle/>
        <a:p>
          <a:endParaRPr lang="hr-HR"/>
        </a:p>
      </dgm:t>
    </dgm:pt>
    <dgm:pt modelId="{841E0381-FF2E-4FA9-BE5E-DBF59F8A1809}" type="pres">
      <dgm:prSet presAssocID="{5C07BD5B-7FA5-4AA6-9565-8DFF6CEE82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6A2B6AA-3F8E-4641-BBE4-0AEF2AAE0F5A}" type="pres">
      <dgm:prSet presAssocID="{BA03484E-2BEF-4A94-B0C2-951C5AF6250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E34D95C-6FEC-4EF1-B369-3D1E5497D923}" type="pres">
      <dgm:prSet presAssocID="{E26FB44E-0933-4213-9B4F-78F81C2D4BC1}" presName="sibTrans" presStyleLbl="sibTrans1D1" presStyleIdx="0" presStyleCnt="4"/>
      <dgm:spPr/>
      <dgm:t>
        <a:bodyPr/>
        <a:lstStyle/>
        <a:p>
          <a:endParaRPr lang="hr-HR"/>
        </a:p>
      </dgm:t>
    </dgm:pt>
    <dgm:pt modelId="{7CD8DDA8-1CA7-4E94-8E30-CB8CE4C8370A}" type="pres">
      <dgm:prSet presAssocID="{E26FB44E-0933-4213-9B4F-78F81C2D4BC1}" presName="connectorText" presStyleLbl="sibTrans1D1" presStyleIdx="0" presStyleCnt="4"/>
      <dgm:spPr/>
      <dgm:t>
        <a:bodyPr/>
        <a:lstStyle/>
        <a:p>
          <a:endParaRPr lang="hr-HR"/>
        </a:p>
      </dgm:t>
    </dgm:pt>
    <dgm:pt modelId="{E114FF64-1C10-4AEF-AB81-BD9B6365305F}" type="pres">
      <dgm:prSet presAssocID="{1E3B3054-2FAF-4238-B682-51A4FC5C97B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46CBBB4-25BE-4C95-922E-5A84B40D2044}" type="pres">
      <dgm:prSet presAssocID="{F6B44A6C-6B4D-4BDE-B4C9-4D98E4BFEBEA}" presName="sibTrans" presStyleLbl="sibTrans1D1" presStyleIdx="1" presStyleCnt="4"/>
      <dgm:spPr/>
      <dgm:t>
        <a:bodyPr/>
        <a:lstStyle/>
        <a:p>
          <a:endParaRPr lang="hr-HR"/>
        </a:p>
      </dgm:t>
    </dgm:pt>
    <dgm:pt modelId="{2AE272E6-67C2-4AD8-BBB9-6B112C5AEB27}" type="pres">
      <dgm:prSet presAssocID="{F6B44A6C-6B4D-4BDE-B4C9-4D98E4BFEBEA}" presName="connectorText" presStyleLbl="sibTrans1D1" presStyleIdx="1" presStyleCnt="4"/>
      <dgm:spPr/>
      <dgm:t>
        <a:bodyPr/>
        <a:lstStyle/>
        <a:p>
          <a:endParaRPr lang="hr-HR"/>
        </a:p>
      </dgm:t>
    </dgm:pt>
    <dgm:pt modelId="{03D8E2DD-6691-4AAB-BCA7-5ACA62C5B9C0}" type="pres">
      <dgm:prSet presAssocID="{DBADF65E-266B-4577-8197-1CF307336AD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1920BB5-2193-496D-93DC-59BE58C2070D}" type="pres">
      <dgm:prSet presAssocID="{6F72F7B8-0534-4E8C-AE66-10501B7E642B}" presName="sibTrans" presStyleLbl="sibTrans1D1" presStyleIdx="2" presStyleCnt="4"/>
      <dgm:spPr/>
      <dgm:t>
        <a:bodyPr/>
        <a:lstStyle/>
        <a:p>
          <a:endParaRPr lang="hr-HR"/>
        </a:p>
      </dgm:t>
    </dgm:pt>
    <dgm:pt modelId="{526B0266-DCA5-47B7-AA9E-098B39FD4237}" type="pres">
      <dgm:prSet presAssocID="{6F72F7B8-0534-4E8C-AE66-10501B7E642B}" presName="connectorText" presStyleLbl="sibTrans1D1" presStyleIdx="2" presStyleCnt="4"/>
      <dgm:spPr/>
      <dgm:t>
        <a:bodyPr/>
        <a:lstStyle/>
        <a:p>
          <a:endParaRPr lang="hr-HR"/>
        </a:p>
      </dgm:t>
    </dgm:pt>
    <dgm:pt modelId="{81EC4EC0-24F4-4294-BE69-FA71C86E1CEF}" type="pres">
      <dgm:prSet presAssocID="{3C12E19D-E4E9-4AC2-AA79-10362CC143E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EB18F2F-0670-4258-9C6E-0C4B5613DCFA}" type="pres">
      <dgm:prSet presAssocID="{D9DFB56C-A4C6-4456-B724-04625A566509}" presName="sibTrans" presStyleLbl="sibTrans1D1" presStyleIdx="3" presStyleCnt="4"/>
      <dgm:spPr/>
      <dgm:t>
        <a:bodyPr/>
        <a:lstStyle/>
        <a:p>
          <a:endParaRPr lang="hr-HR"/>
        </a:p>
      </dgm:t>
    </dgm:pt>
    <dgm:pt modelId="{6492205C-0483-4E38-9C0B-084604B04618}" type="pres">
      <dgm:prSet presAssocID="{D9DFB56C-A4C6-4456-B724-04625A566509}" presName="connectorText" presStyleLbl="sibTrans1D1" presStyleIdx="3" presStyleCnt="4"/>
      <dgm:spPr/>
      <dgm:t>
        <a:bodyPr/>
        <a:lstStyle/>
        <a:p>
          <a:endParaRPr lang="hr-HR"/>
        </a:p>
      </dgm:t>
    </dgm:pt>
    <dgm:pt modelId="{658FB8D6-6146-461D-8D92-BCE3A4BBB19A}" type="pres">
      <dgm:prSet presAssocID="{07E5C34D-649B-4FCB-8342-27598A779A6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C1F7B7B-AD33-40CA-A5B3-C23791E1C489}" type="presOf" srcId="{F6B44A6C-6B4D-4BDE-B4C9-4D98E4BFEBEA}" destId="{A46CBBB4-25BE-4C95-922E-5A84B40D2044}" srcOrd="0" destOrd="0" presId="urn:microsoft.com/office/officeart/2005/8/layout/bProcess3"/>
    <dgm:cxn modelId="{20E4C57D-E44F-418B-A8E4-F0AF6455CB8F}" type="presOf" srcId="{6F72F7B8-0534-4E8C-AE66-10501B7E642B}" destId="{526B0266-DCA5-47B7-AA9E-098B39FD4237}" srcOrd="1" destOrd="0" presId="urn:microsoft.com/office/officeart/2005/8/layout/bProcess3"/>
    <dgm:cxn modelId="{CDD18F13-1432-4FD5-B4D6-6D5B8C6062CE}" type="presOf" srcId="{D9DFB56C-A4C6-4456-B724-04625A566509}" destId="{1EB18F2F-0670-4258-9C6E-0C4B5613DCFA}" srcOrd="0" destOrd="0" presId="urn:microsoft.com/office/officeart/2005/8/layout/bProcess3"/>
    <dgm:cxn modelId="{12F05127-CBDC-4DA2-9DB6-0A58DA9963D0}" type="presOf" srcId="{E26FB44E-0933-4213-9B4F-78F81C2D4BC1}" destId="{2E34D95C-6FEC-4EF1-B369-3D1E5497D923}" srcOrd="0" destOrd="0" presId="urn:microsoft.com/office/officeart/2005/8/layout/bProcess3"/>
    <dgm:cxn modelId="{DAC92B01-6DB3-407D-967F-9F0F00A16BB6}" type="presOf" srcId="{E26FB44E-0933-4213-9B4F-78F81C2D4BC1}" destId="{7CD8DDA8-1CA7-4E94-8E30-CB8CE4C8370A}" srcOrd="1" destOrd="0" presId="urn:microsoft.com/office/officeart/2005/8/layout/bProcess3"/>
    <dgm:cxn modelId="{D19DEEC6-6E5C-4C96-9B8A-EA0E75658884}" type="presOf" srcId="{07E5C34D-649B-4FCB-8342-27598A779A64}" destId="{658FB8D6-6146-461D-8D92-BCE3A4BBB19A}" srcOrd="0" destOrd="0" presId="urn:microsoft.com/office/officeart/2005/8/layout/bProcess3"/>
    <dgm:cxn modelId="{68F05FD1-7AD4-48BC-8614-D8FA5D0D5E2B}" srcId="{5C07BD5B-7FA5-4AA6-9565-8DFF6CEE82DF}" destId="{BA03484E-2BEF-4A94-B0C2-951C5AF62508}" srcOrd="0" destOrd="0" parTransId="{B96C3689-8D65-432D-8C32-6BED3543BA1F}" sibTransId="{E26FB44E-0933-4213-9B4F-78F81C2D4BC1}"/>
    <dgm:cxn modelId="{F99F8BEA-8B31-4AF2-9E3E-E82716A55EA3}" type="presOf" srcId="{F6B44A6C-6B4D-4BDE-B4C9-4D98E4BFEBEA}" destId="{2AE272E6-67C2-4AD8-BBB9-6B112C5AEB27}" srcOrd="1" destOrd="0" presId="urn:microsoft.com/office/officeart/2005/8/layout/bProcess3"/>
    <dgm:cxn modelId="{E1D02E07-A194-41BF-A380-D68D6E369FC5}" type="presOf" srcId="{3C12E19D-E4E9-4AC2-AA79-10362CC143E4}" destId="{81EC4EC0-24F4-4294-BE69-FA71C86E1CEF}" srcOrd="0" destOrd="0" presId="urn:microsoft.com/office/officeart/2005/8/layout/bProcess3"/>
    <dgm:cxn modelId="{1E1D89A4-68EA-4408-BC18-045F344BA8DE}" srcId="{5C07BD5B-7FA5-4AA6-9565-8DFF6CEE82DF}" destId="{DBADF65E-266B-4577-8197-1CF307336ADE}" srcOrd="2" destOrd="0" parTransId="{343635A3-50D8-441F-A86A-0C48C433EC4C}" sibTransId="{6F72F7B8-0534-4E8C-AE66-10501B7E642B}"/>
    <dgm:cxn modelId="{610A2163-B775-452C-A1B9-BE4C8A466224}" srcId="{5C07BD5B-7FA5-4AA6-9565-8DFF6CEE82DF}" destId="{1E3B3054-2FAF-4238-B682-51A4FC5C97B3}" srcOrd="1" destOrd="0" parTransId="{FC79BB30-F021-4010-B26C-4AD96053A157}" sibTransId="{F6B44A6C-6B4D-4BDE-B4C9-4D98E4BFEBEA}"/>
    <dgm:cxn modelId="{814DAE9B-885C-4ACC-8EE8-C4E3447B9E58}" type="presOf" srcId="{1E3B3054-2FAF-4238-B682-51A4FC5C97B3}" destId="{E114FF64-1C10-4AEF-AB81-BD9B6365305F}" srcOrd="0" destOrd="0" presId="urn:microsoft.com/office/officeart/2005/8/layout/bProcess3"/>
    <dgm:cxn modelId="{206A452C-2E13-4660-A40A-C8338B430248}" type="presOf" srcId="{6F72F7B8-0534-4E8C-AE66-10501B7E642B}" destId="{21920BB5-2193-496D-93DC-59BE58C2070D}" srcOrd="0" destOrd="0" presId="urn:microsoft.com/office/officeart/2005/8/layout/bProcess3"/>
    <dgm:cxn modelId="{110A572B-7F16-43E6-9DA5-86FA2621EF37}" srcId="{5C07BD5B-7FA5-4AA6-9565-8DFF6CEE82DF}" destId="{07E5C34D-649B-4FCB-8342-27598A779A64}" srcOrd="4" destOrd="0" parTransId="{63A2F8CC-2D7A-4C78-8458-490F41EFA74A}" sibTransId="{A75278F4-B49F-44A1-AF06-3BB601990096}"/>
    <dgm:cxn modelId="{5F711959-F0A3-44D2-9554-DE1AB0BFF07B}" type="presOf" srcId="{5C07BD5B-7FA5-4AA6-9565-8DFF6CEE82DF}" destId="{841E0381-FF2E-4FA9-BE5E-DBF59F8A1809}" srcOrd="0" destOrd="0" presId="urn:microsoft.com/office/officeart/2005/8/layout/bProcess3"/>
    <dgm:cxn modelId="{59ABED3F-6575-4111-A2A7-F1D12B4532FA}" type="presOf" srcId="{DBADF65E-266B-4577-8197-1CF307336ADE}" destId="{03D8E2DD-6691-4AAB-BCA7-5ACA62C5B9C0}" srcOrd="0" destOrd="0" presId="urn:microsoft.com/office/officeart/2005/8/layout/bProcess3"/>
    <dgm:cxn modelId="{E235137A-6D66-4B80-A29C-3F801A050117}" type="presOf" srcId="{D9DFB56C-A4C6-4456-B724-04625A566509}" destId="{6492205C-0483-4E38-9C0B-084604B04618}" srcOrd="1" destOrd="0" presId="urn:microsoft.com/office/officeart/2005/8/layout/bProcess3"/>
    <dgm:cxn modelId="{5BF79476-DB7A-4E48-B39B-5CD463F9BC9C}" type="presOf" srcId="{BA03484E-2BEF-4A94-B0C2-951C5AF62508}" destId="{D6A2B6AA-3F8E-4641-BBE4-0AEF2AAE0F5A}" srcOrd="0" destOrd="0" presId="urn:microsoft.com/office/officeart/2005/8/layout/bProcess3"/>
    <dgm:cxn modelId="{2547990E-1226-4D3C-BE8C-4545FD42F457}" srcId="{5C07BD5B-7FA5-4AA6-9565-8DFF6CEE82DF}" destId="{3C12E19D-E4E9-4AC2-AA79-10362CC143E4}" srcOrd="3" destOrd="0" parTransId="{0105E0C9-7D05-48FA-BBE5-10432C295863}" sibTransId="{D9DFB56C-A4C6-4456-B724-04625A566509}"/>
    <dgm:cxn modelId="{6F62F395-F7EB-4ECF-9E46-0BA0F857DB94}" type="presParOf" srcId="{841E0381-FF2E-4FA9-BE5E-DBF59F8A1809}" destId="{D6A2B6AA-3F8E-4641-BBE4-0AEF2AAE0F5A}" srcOrd="0" destOrd="0" presId="urn:microsoft.com/office/officeart/2005/8/layout/bProcess3"/>
    <dgm:cxn modelId="{1AC7A70C-D020-4472-BE67-F9D795A9C859}" type="presParOf" srcId="{841E0381-FF2E-4FA9-BE5E-DBF59F8A1809}" destId="{2E34D95C-6FEC-4EF1-B369-3D1E5497D923}" srcOrd="1" destOrd="0" presId="urn:microsoft.com/office/officeart/2005/8/layout/bProcess3"/>
    <dgm:cxn modelId="{3CB218AD-5436-4688-AD12-FEDA7B15A21C}" type="presParOf" srcId="{2E34D95C-6FEC-4EF1-B369-3D1E5497D923}" destId="{7CD8DDA8-1CA7-4E94-8E30-CB8CE4C8370A}" srcOrd="0" destOrd="0" presId="urn:microsoft.com/office/officeart/2005/8/layout/bProcess3"/>
    <dgm:cxn modelId="{BDF67D99-5D40-4504-AA4E-74CDBDF124F2}" type="presParOf" srcId="{841E0381-FF2E-4FA9-BE5E-DBF59F8A1809}" destId="{E114FF64-1C10-4AEF-AB81-BD9B6365305F}" srcOrd="2" destOrd="0" presId="urn:microsoft.com/office/officeart/2005/8/layout/bProcess3"/>
    <dgm:cxn modelId="{8382F730-96C7-4197-91C7-0977C1C6E90E}" type="presParOf" srcId="{841E0381-FF2E-4FA9-BE5E-DBF59F8A1809}" destId="{A46CBBB4-25BE-4C95-922E-5A84B40D2044}" srcOrd="3" destOrd="0" presId="urn:microsoft.com/office/officeart/2005/8/layout/bProcess3"/>
    <dgm:cxn modelId="{2A503243-B7A9-4B8D-930F-53AE6B62B808}" type="presParOf" srcId="{A46CBBB4-25BE-4C95-922E-5A84B40D2044}" destId="{2AE272E6-67C2-4AD8-BBB9-6B112C5AEB27}" srcOrd="0" destOrd="0" presId="urn:microsoft.com/office/officeart/2005/8/layout/bProcess3"/>
    <dgm:cxn modelId="{249C8528-2DCD-465E-9053-8C5EF025E961}" type="presParOf" srcId="{841E0381-FF2E-4FA9-BE5E-DBF59F8A1809}" destId="{03D8E2DD-6691-4AAB-BCA7-5ACA62C5B9C0}" srcOrd="4" destOrd="0" presId="urn:microsoft.com/office/officeart/2005/8/layout/bProcess3"/>
    <dgm:cxn modelId="{79A26D2E-30AB-4FC5-9EFF-E5AA68A5DF4D}" type="presParOf" srcId="{841E0381-FF2E-4FA9-BE5E-DBF59F8A1809}" destId="{21920BB5-2193-496D-93DC-59BE58C2070D}" srcOrd="5" destOrd="0" presId="urn:microsoft.com/office/officeart/2005/8/layout/bProcess3"/>
    <dgm:cxn modelId="{5A13B800-41CB-400E-91DB-35F74C9D5CF0}" type="presParOf" srcId="{21920BB5-2193-496D-93DC-59BE58C2070D}" destId="{526B0266-DCA5-47B7-AA9E-098B39FD4237}" srcOrd="0" destOrd="0" presId="urn:microsoft.com/office/officeart/2005/8/layout/bProcess3"/>
    <dgm:cxn modelId="{5BC9297A-2C74-492F-BCED-954C1B050D4A}" type="presParOf" srcId="{841E0381-FF2E-4FA9-BE5E-DBF59F8A1809}" destId="{81EC4EC0-24F4-4294-BE69-FA71C86E1CEF}" srcOrd="6" destOrd="0" presId="urn:microsoft.com/office/officeart/2005/8/layout/bProcess3"/>
    <dgm:cxn modelId="{7E4CDBDB-218D-4619-BC80-EE3A18ED0ACA}" type="presParOf" srcId="{841E0381-FF2E-4FA9-BE5E-DBF59F8A1809}" destId="{1EB18F2F-0670-4258-9C6E-0C4B5613DCFA}" srcOrd="7" destOrd="0" presId="urn:microsoft.com/office/officeart/2005/8/layout/bProcess3"/>
    <dgm:cxn modelId="{73E23AF3-A649-48AA-9C76-03ADD1C17A28}" type="presParOf" srcId="{1EB18F2F-0670-4258-9C6E-0C4B5613DCFA}" destId="{6492205C-0483-4E38-9C0B-084604B04618}" srcOrd="0" destOrd="0" presId="urn:microsoft.com/office/officeart/2005/8/layout/bProcess3"/>
    <dgm:cxn modelId="{68366651-12A9-421E-876E-F50BA45E7130}" type="presParOf" srcId="{841E0381-FF2E-4FA9-BE5E-DBF59F8A1809}" destId="{658FB8D6-6146-461D-8D92-BCE3A4BBB19A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A0BB1-0ED6-4765-A9EB-E80B8E36453C}">
      <dsp:nvSpPr>
        <dsp:cNvPr id="0" name=""/>
        <dsp:cNvSpPr/>
      </dsp:nvSpPr>
      <dsp:spPr>
        <a:xfrm>
          <a:off x="-4522148" y="-766334"/>
          <a:ext cx="5956709" cy="5956709"/>
        </a:xfrm>
        <a:prstGeom prst="blockArc">
          <a:avLst>
            <a:gd name="adj1" fmla="val 18900000"/>
            <a:gd name="adj2" fmla="val 2700000"/>
            <a:gd name="adj3" fmla="val 363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2FE41-D270-4022-93B4-4F688C428B7A}">
      <dsp:nvSpPr>
        <dsp:cNvPr id="0" name=""/>
        <dsp:cNvSpPr/>
      </dsp:nvSpPr>
      <dsp:spPr>
        <a:xfrm>
          <a:off x="2053769" y="402242"/>
          <a:ext cx="4380216" cy="1740499"/>
        </a:xfrm>
        <a:prstGeom prst="rect">
          <a:avLst/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3189" tIns="162560" rIns="162560" bIns="162560" numCol="1" spcCol="1270" anchor="ctr" anchorCtr="0">
          <a:noAutofit/>
        </a:bodyPr>
        <a:lstStyle/>
        <a:p>
          <a:pPr lvl="0" algn="l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400" kern="1200" dirty="0">
            <a:solidFill>
              <a:schemeClr val="tx1"/>
            </a:solidFill>
            <a:latin typeface="Segoe UI Light"/>
            <a:cs typeface="Segoe UI Light"/>
          </a:endParaRPr>
        </a:p>
      </dsp:txBody>
      <dsp:txXfrm>
        <a:off x="2053769" y="402242"/>
        <a:ext cx="4380216" cy="1740499"/>
      </dsp:txXfrm>
    </dsp:sp>
    <dsp:sp modelId="{3C0E007F-E6F2-41EA-A1D5-A86FE7E77373}">
      <dsp:nvSpPr>
        <dsp:cNvPr id="0" name=""/>
        <dsp:cNvSpPr/>
      </dsp:nvSpPr>
      <dsp:spPr>
        <a:xfrm>
          <a:off x="465330" y="474035"/>
          <a:ext cx="1579824" cy="15798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B8F58-92E9-4D37-9E70-7C7DA92088CB}">
      <dsp:nvSpPr>
        <dsp:cNvPr id="0" name=""/>
        <dsp:cNvSpPr/>
      </dsp:nvSpPr>
      <dsp:spPr>
        <a:xfrm>
          <a:off x="2081005" y="2337249"/>
          <a:ext cx="4342835" cy="17482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3189" tIns="165100" rIns="165100" bIns="16510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500" kern="1200" dirty="0"/>
        </a:p>
      </dsp:txBody>
      <dsp:txXfrm>
        <a:off x="2081005" y="2337249"/>
        <a:ext cx="4342835" cy="1748233"/>
      </dsp:txXfrm>
    </dsp:sp>
    <dsp:sp modelId="{A59950EA-98A7-4355-803B-6221EC4F4A92}">
      <dsp:nvSpPr>
        <dsp:cNvPr id="0" name=""/>
        <dsp:cNvSpPr/>
      </dsp:nvSpPr>
      <dsp:spPr>
        <a:xfrm>
          <a:off x="465330" y="2370179"/>
          <a:ext cx="1579824" cy="15798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3F16C-FC2C-4BF4-A9D2-3E20E27D0A83}">
      <dsp:nvSpPr>
        <dsp:cNvPr id="0" name=""/>
        <dsp:cNvSpPr/>
      </dsp:nvSpPr>
      <dsp:spPr>
        <a:xfrm>
          <a:off x="0" y="575896"/>
          <a:ext cx="71870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D2B79-6036-41F4-AAFC-0722EFD8A0E7}">
      <dsp:nvSpPr>
        <dsp:cNvPr id="0" name=""/>
        <dsp:cNvSpPr/>
      </dsp:nvSpPr>
      <dsp:spPr>
        <a:xfrm>
          <a:off x="359354" y="43030"/>
          <a:ext cx="5757689" cy="7247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159" tIns="0" rIns="1901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Promocija vrijednosti i načela strukovnog obrazovanja kroz natjecanja i smotre</a:t>
          </a:r>
          <a:endParaRPr lang="hr-HR" sz="2000" kern="1200" dirty="0"/>
        </a:p>
      </dsp:txBody>
      <dsp:txXfrm>
        <a:off x="394733" y="78409"/>
        <a:ext cx="5686931" cy="653988"/>
      </dsp:txXfrm>
    </dsp:sp>
    <dsp:sp modelId="{AE532FE5-192D-4B57-BC11-9E4784EBEC47}">
      <dsp:nvSpPr>
        <dsp:cNvPr id="0" name=""/>
        <dsp:cNvSpPr/>
      </dsp:nvSpPr>
      <dsp:spPr>
        <a:xfrm>
          <a:off x="0" y="1396020"/>
          <a:ext cx="71870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678113"/>
              <a:satOff val="-414"/>
              <a:lumOff val="16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22EBB6-AB0C-4542-8224-348B258B613B}">
      <dsp:nvSpPr>
        <dsp:cNvPr id="0" name=""/>
        <dsp:cNvSpPr/>
      </dsp:nvSpPr>
      <dsp:spPr>
        <a:xfrm>
          <a:off x="359354" y="973696"/>
          <a:ext cx="5693142" cy="614204"/>
        </a:xfrm>
        <a:prstGeom prst="roundRect">
          <a:avLst/>
        </a:prstGeom>
        <a:solidFill>
          <a:schemeClr val="accent2">
            <a:hueOff val="-678113"/>
            <a:satOff val="-414"/>
            <a:lumOff val="161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159" tIns="0" rIns="1901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Promocija vještina</a:t>
          </a:r>
          <a:endParaRPr lang="hr-HR" sz="2000" kern="1200" dirty="0"/>
        </a:p>
      </dsp:txBody>
      <dsp:txXfrm>
        <a:off x="389337" y="1003679"/>
        <a:ext cx="5633176" cy="554238"/>
      </dsp:txXfrm>
    </dsp:sp>
    <dsp:sp modelId="{D26F2640-C9F2-4B8C-A5B0-8C237EAC15B1}">
      <dsp:nvSpPr>
        <dsp:cNvPr id="0" name=""/>
        <dsp:cNvSpPr/>
      </dsp:nvSpPr>
      <dsp:spPr>
        <a:xfrm>
          <a:off x="0" y="2229031"/>
          <a:ext cx="71870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802CDF-0CD4-4E7A-AB95-6AB669F8AEA7}">
      <dsp:nvSpPr>
        <dsp:cNvPr id="0" name=""/>
        <dsp:cNvSpPr/>
      </dsp:nvSpPr>
      <dsp:spPr>
        <a:xfrm>
          <a:off x="359354" y="1793820"/>
          <a:ext cx="5697921" cy="627090"/>
        </a:xfrm>
        <a:prstGeom prst="round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159" tIns="0" rIns="1901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Povezivanje s gospodarstvom</a:t>
          </a:r>
          <a:endParaRPr lang="hr-HR" sz="2000" kern="1200" dirty="0"/>
        </a:p>
      </dsp:txBody>
      <dsp:txXfrm>
        <a:off x="389966" y="1824432"/>
        <a:ext cx="5636697" cy="565866"/>
      </dsp:txXfrm>
    </dsp:sp>
    <dsp:sp modelId="{A8F1BDD6-9737-425B-BF70-B5013A4D9311}">
      <dsp:nvSpPr>
        <dsp:cNvPr id="0" name=""/>
        <dsp:cNvSpPr/>
      </dsp:nvSpPr>
      <dsp:spPr>
        <a:xfrm>
          <a:off x="0" y="3159271"/>
          <a:ext cx="71870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034338"/>
              <a:satOff val="-1242"/>
              <a:lumOff val="48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917CD-CDC7-409C-88A7-28B7B8465CA2}">
      <dsp:nvSpPr>
        <dsp:cNvPr id="0" name=""/>
        <dsp:cNvSpPr/>
      </dsp:nvSpPr>
      <dsp:spPr>
        <a:xfrm>
          <a:off x="359354" y="2626831"/>
          <a:ext cx="5714624" cy="724320"/>
        </a:xfrm>
        <a:prstGeom prst="roundRect">
          <a:avLst/>
        </a:prstGeom>
        <a:solidFill>
          <a:schemeClr val="accent2">
            <a:hueOff val="-2034338"/>
            <a:satOff val="-1242"/>
            <a:lumOff val="4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159" tIns="0" rIns="1901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Poticanje poduzetničkoga duha</a:t>
          </a:r>
          <a:endParaRPr lang="hr-HR" sz="2000" kern="1200" dirty="0"/>
        </a:p>
      </dsp:txBody>
      <dsp:txXfrm>
        <a:off x="394712" y="2662189"/>
        <a:ext cx="5643908" cy="653604"/>
      </dsp:txXfrm>
    </dsp:sp>
    <dsp:sp modelId="{78BBD281-AB5A-4A81-B920-333249EFF2FC}">
      <dsp:nvSpPr>
        <dsp:cNvPr id="0" name=""/>
        <dsp:cNvSpPr/>
      </dsp:nvSpPr>
      <dsp:spPr>
        <a:xfrm>
          <a:off x="0" y="4076675"/>
          <a:ext cx="71870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6EACC7-A8EE-4F31-80B5-8A54A76DA53C}">
      <dsp:nvSpPr>
        <dsp:cNvPr id="0" name=""/>
        <dsp:cNvSpPr/>
      </dsp:nvSpPr>
      <dsp:spPr>
        <a:xfrm>
          <a:off x="359354" y="3557071"/>
          <a:ext cx="5650127" cy="711483"/>
        </a:xfrm>
        <a:prstGeom prst="round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159" tIns="0" rIns="1901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Međunarodna suradnja</a:t>
          </a:r>
          <a:endParaRPr lang="hr-HR" sz="2000" kern="1200" dirty="0"/>
        </a:p>
      </dsp:txBody>
      <dsp:txXfrm>
        <a:off x="394086" y="3591803"/>
        <a:ext cx="5580663" cy="6420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52A33-69A1-4A8C-9538-06F52139D747}">
      <dsp:nvSpPr>
        <dsp:cNvPr id="0" name=""/>
        <dsp:cNvSpPr/>
      </dsp:nvSpPr>
      <dsp:spPr>
        <a:xfrm>
          <a:off x="0" y="419963"/>
          <a:ext cx="6281361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340B7-DD7B-4C45-8914-A20B0C9A3F30}">
      <dsp:nvSpPr>
        <dsp:cNvPr id="0" name=""/>
        <dsp:cNvSpPr/>
      </dsp:nvSpPr>
      <dsp:spPr>
        <a:xfrm>
          <a:off x="300266" y="6683"/>
          <a:ext cx="5978456" cy="826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194" tIns="0" rIns="166194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>
              <a:solidFill>
                <a:schemeClr val="tx1"/>
              </a:solidFill>
              <a:latin typeface="Segoe UI Semilight "/>
            </a:rPr>
            <a:t>43 natjecateljske discipline u 13 sektora i 2 za učenike s teškoćama</a:t>
          </a:r>
          <a:endParaRPr lang="hr-HR" sz="2700" kern="1200" dirty="0">
            <a:solidFill>
              <a:schemeClr val="tx1"/>
            </a:solidFill>
            <a:latin typeface="Segoe UI Semilight "/>
          </a:endParaRPr>
        </a:p>
      </dsp:txBody>
      <dsp:txXfrm>
        <a:off x="340615" y="47032"/>
        <a:ext cx="5897758" cy="745862"/>
      </dsp:txXfrm>
    </dsp:sp>
    <dsp:sp modelId="{A6871B14-4770-49E1-9FB2-65D0D8AD4EC5}">
      <dsp:nvSpPr>
        <dsp:cNvPr id="0" name=""/>
        <dsp:cNvSpPr/>
      </dsp:nvSpPr>
      <dsp:spPr>
        <a:xfrm>
          <a:off x="0" y="1690044"/>
          <a:ext cx="6281361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54162-E8E8-4974-8557-11EAB197F6D3}">
      <dsp:nvSpPr>
        <dsp:cNvPr id="0" name=""/>
        <dsp:cNvSpPr/>
      </dsp:nvSpPr>
      <dsp:spPr>
        <a:xfrm>
          <a:off x="305924" y="1352063"/>
          <a:ext cx="5975436" cy="826560"/>
        </a:xfrm>
        <a:prstGeom prst="round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194" tIns="0" rIns="166194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>
              <a:solidFill>
                <a:schemeClr val="tx1"/>
              </a:solidFill>
              <a:latin typeface="Segoe UI Semilight "/>
            </a:rPr>
            <a:t>3 smotre</a:t>
          </a:r>
          <a:endParaRPr lang="hr-HR" sz="2700" kern="1200" dirty="0">
            <a:solidFill>
              <a:schemeClr val="tx1"/>
            </a:solidFill>
            <a:latin typeface="Segoe UI Semilight "/>
          </a:endParaRPr>
        </a:p>
      </dsp:txBody>
      <dsp:txXfrm>
        <a:off x="346273" y="1392412"/>
        <a:ext cx="5894738" cy="745862"/>
      </dsp:txXfrm>
    </dsp:sp>
    <dsp:sp modelId="{18639264-561F-4E5C-9C20-39B0362985D4}">
      <dsp:nvSpPr>
        <dsp:cNvPr id="0" name=""/>
        <dsp:cNvSpPr/>
      </dsp:nvSpPr>
      <dsp:spPr>
        <a:xfrm>
          <a:off x="0" y="2960124"/>
          <a:ext cx="6281361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BBDFBD-EE23-4E57-A77D-ACD8DEB1D60D}">
      <dsp:nvSpPr>
        <dsp:cNvPr id="0" name=""/>
        <dsp:cNvSpPr/>
      </dsp:nvSpPr>
      <dsp:spPr>
        <a:xfrm>
          <a:off x="314068" y="2546844"/>
          <a:ext cx="5924542" cy="826560"/>
        </a:xfrm>
        <a:prstGeom prst="round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194" tIns="0" rIns="166194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>
              <a:solidFill>
                <a:schemeClr val="tx1"/>
              </a:solidFill>
              <a:latin typeface="Segoe UI Semilight "/>
            </a:rPr>
            <a:t>1 međusektorsku disciplinu</a:t>
          </a:r>
          <a:endParaRPr lang="hr-HR" sz="2700" kern="1200" dirty="0">
            <a:solidFill>
              <a:schemeClr val="tx1"/>
            </a:solidFill>
            <a:latin typeface="Segoe UI Semilight "/>
          </a:endParaRPr>
        </a:p>
      </dsp:txBody>
      <dsp:txXfrm>
        <a:off x="354417" y="2587193"/>
        <a:ext cx="5843844" cy="745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3F16C-FC2C-4BF4-A9D2-3E20E27D0A83}">
      <dsp:nvSpPr>
        <dsp:cNvPr id="0" name=""/>
        <dsp:cNvSpPr/>
      </dsp:nvSpPr>
      <dsp:spPr>
        <a:xfrm>
          <a:off x="0" y="575896"/>
          <a:ext cx="71870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D2B79-6036-41F4-AAFC-0722EFD8A0E7}">
      <dsp:nvSpPr>
        <dsp:cNvPr id="0" name=""/>
        <dsp:cNvSpPr/>
      </dsp:nvSpPr>
      <dsp:spPr>
        <a:xfrm>
          <a:off x="359354" y="43030"/>
          <a:ext cx="5757689" cy="7247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159" tIns="0" rIns="1901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Poljoprivreda</a:t>
          </a:r>
          <a:endParaRPr lang="hr-HR" sz="2000" kern="1200" dirty="0"/>
        </a:p>
      </dsp:txBody>
      <dsp:txXfrm>
        <a:off x="394733" y="78409"/>
        <a:ext cx="5686931" cy="653988"/>
      </dsp:txXfrm>
    </dsp:sp>
    <dsp:sp modelId="{AE532FE5-192D-4B57-BC11-9E4784EBEC47}">
      <dsp:nvSpPr>
        <dsp:cNvPr id="0" name=""/>
        <dsp:cNvSpPr/>
      </dsp:nvSpPr>
      <dsp:spPr>
        <a:xfrm>
          <a:off x="0" y="1396020"/>
          <a:ext cx="71870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678113"/>
              <a:satOff val="-414"/>
              <a:lumOff val="16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22EBB6-AB0C-4542-8224-348B258B613B}">
      <dsp:nvSpPr>
        <dsp:cNvPr id="0" name=""/>
        <dsp:cNvSpPr/>
      </dsp:nvSpPr>
      <dsp:spPr>
        <a:xfrm>
          <a:off x="359354" y="973696"/>
          <a:ext cx="5693142" cy="614204"/>
        </a:xfrm>
        <a:prstGeom prst="roundRect">
          <a:avLst/>
        </a:prstGeom>
        <a:solidFill>
          <a:schemeClr val="accent2">
            <a:hueOff val="-678113"/>
            <a:satOff val="-414"/>
            <a:lumOff val="161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159" tIns="0" rIns="1901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Strojarstvo i elektrotehnika</a:t>
          </a:r>
          <a:endParaRPr lang="hr-HR" sz="2000" kern="1200" dirty="0"/>
        </a:p>
      </dsp:txBody>
      <dsp:txXfrm>
        <a:off x="389337" y="1003679"/>
        <a:ext cx="5633176" cy="554238"/>
      </dsp:txXfrm>
    </dsp:sp>
    <dsp:sp modelId="{D26F2640-C9F2-4B8C-A5B0-8C237EAC15B1}">
      <dsp:nvSpPr>
        <dsp:cNvPr id="0" name=""/>
        <dsp:cNvSpPr/>
      </dsp:nvSpPr>
      <dsp:spPr>
        <a:xfrm>
          <a:off x="0" y="2229031"/>
          <a:ext cx="71870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802CDF-0CD4-4E7A-AB95-6AB669F8AEA7}">
      <dsp:nvSpPr>
        <dsp:cNvPr id="0" name=""/>
        <dsp:cNvSpPr/>
      </dsp:nvSpPr>
      <dsp:spPr>
        <a:xfrm>
          <a:off x="359354" y="1793820"/>
          <a:ext cx="5697921" cy="627090"/>
        </a:xfrm>
        <a:prstGeom prst="round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159" tIns="0" rIns="1901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Turizam i ugostiteljstvo</a:t>
          </a:r>
          <a:endParaRPr lang="hr-HR" sz="2000" kern="1200" dirty="0"/>
        </a:p>
      </dsp:txBody>
      <dsp:txXfrm>
        <a:off x="389966" y="1824432"/>
        <a:ext cx="5636697" cy="565866"/>
      </dsp:txXfrm>
    </dsp:sp>
    <dsp:sp modelId="{A8F1BDD6-9737-425B-BF70-B5013A4D9311}">
      <dsp:nvSpPr>
        <dsp:cNvPr id="0" name=""/>
        <dsp:cNvSpPr/>
      </dsp:nvSpPr>
      <dsp:spPr>
        <a:xfrm>
          <a:off x="0" y="3159271"/>
          <a:ext cx="71870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034338"/>
              <a:satOff val="-1242"/>
              <a:lumOff val="48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917CD-CDC7-409C-88A7-28B7B8465CA2}">
      <dsp:nvSpPr>
        <dsp:cNvPr id="0" name=""/>
        <dsp:cNvSpPr/>
      </dsp:nvSpPr>
      <dsp:spPr>
        <a:xfrm>
          <a:off x="359354" y="2626831"/>
          <a:ext cx="5714624" cy="724320"/>
        </a:xfrm>
        <a:prstGeom prst="roundRect">
          <a:avLst/>
        </a:prstGeom>
        <a:solidFill>
          <a:schemeClr val="accent2">
            <a:hueOff val="-2034338"/>
            <a:satOff val="-1242"/>
            <a:lumOff val="4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159" tIns="0" rIns="1901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Ekonomija i trgovina</a:t>
          </a:r>
          <a:endParaRPr lang="hr-HR" sz="2000" kern="1200" dirty="0"/>
        </a:p>
      </dsp:txBody>
      <dsp:txXfrm>
        <a:off x="394712" y="2662189"/>
        <a:ext cx="5643908" cy="653604"/>
      </dsp:txXfrm>
    </dsp:sp>
    <dsp:sp modelId="{78BBD281-AB5A-4A81-B920-333249EFF2FC}">
      <dsp:nvSpPr>
        <dsp:cNvPr id="0" name=""/>
        <dsp:cNvSpPr/>
      </dsp:nvSpPr>
      <dsp:spPr>
        <a:xfrm>
          <a:off x="0" y="4076675"/>
          <a:ext cx="71870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6EACC7-A8EE-4F31-80B5-8A54A76DA53C}">
      <dsp:nvSpPr>
        <dsp:cNvPr id="0" name=""/>
        <dsp:cNvSpPr/>
      </dsp:nvSpPr>
      <dsp:spPr>
        <a:xfrm>
          <a:off x="359354" y="3557071"/>
          <a:ext cx="5650127" cy="711483"/>
        </a:xfrm>
        <a:prstGeom prst="round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159" tIns="0" rIns="1901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Osobne usluge</a:t>
          </a:r>
          <a:endParaRPr lang="hr-HR" sz="2000" kern="1200" dirty="0"/>
        </a:p>
      </dsp:txBody>
      <dsp:txXfrm>
        <a:off x="394086" y="3591803"/>
        <a:ext cx="5580663" cy="6420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4D95C-6FEC-4EF1-B369-3D1E5497D923}">
      <dsp:nvSpPr>
        <dsp:cNvPr id="0" name=""/>
        <dsp:cNvSpPr/>
      </dsp:nvSpPr>
      <dsp:spPr>
        <a:xfrm>
          <a:off x="2653578" y="917266"/>
          <a:ext cx="5785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8518" y="4572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927609" y="959940"/>
        <a:ext cx="30455" cy="6091"/>
      </dsp:txXfrm>
    </dsp:sp>
    <dsp:sp modelId="{D6A2B6AA-3F8E-4641-BBE4-0AEF2AAE0F5A}">
      <dsp:nvSpPr>
        <dsp:cNvPr id="0" name=""/>
        <dsp:cNvSpPr/>
      </dsp:nvSpPr>
      <dsp:spPr>
        <a:xfrm>
          <a:off x="7035" y="168483"/>
          <a:ext cx="2648342" cy="15890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iskaz interesa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(do 12.3. do 12 sati)</a:t>
          </a:r>
          <a:endParaRPr lang="hr-HR" sz="2300" kern="1200" dirty="0"/>
        </a:p>
      </dsp:txBody>
      <dsp:txXfrm>
        <a:off x="7035" y="168483"/>
        <a:ext cx="2648342" cy="1589005"/>
      </dsp:txXfrm>
    </dsp:sp>
    <dsp:sp modelId="{A46CBBB4-25BE-4C95-922E-5A84B40D2044}">
      <dsp:nvSpPr>
        <dsp:cNvPr id="0" name=""/>
        <dsp:cNvSpPr/>
      </dsp:nvSpPr>
      <dsp:spPr>
        <a:xfrm>
          <a:off x="5911039" y="917266"/>
          <a:ext cx="5785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8518" y="45720"/>
              </a:lnTo>
            </a:path>
          </a:pathLst>
        </a:custGeom>
        <a:noFill/>
        <a:ln w="12700" cap="rnd" cmpd="sng" algn="ctr">
          <a:solidFill>
            <a:schemeClr val="accent2">
              <a:hueOff val="-904150"/>
              <a:satOff val="-552"/>
              <a:lumOff val="2157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6185071" y="959940"/>
        <a:ext cx="30455" cy="6091"/>
      </dsp:txXfrm>
    </dsp:sp>
    <dsp:sp modelId="{E114FF64-1C10-4AEF-AB81-BD9B6365305F}">
      <dsp:nvSpPr>
        <dsp:cNvPr id="0" name=""/>
        <dsp:cNvSpPr/>
      </dsp:nvSpPr>
      <dsp:spPr>
        <a:xfrm>
          <a:off x="3264497" y="168483"/>
          <a:ext cx="2648342" cy="1589005"/>
        </a:xfrm>
        <a:prstGeom prst="rect">
          <a:avLst/>
        </a:prstGeom>
        <a:gradFill rotWithShape="0">
          <a:gsLst>
            <a:gs pos="0">
              <a:schemeClr val="accent2">
                <a:hueOff val="-678113"/>
                <a:satOff val="-414"/>
                <a:lumOff val="1618"/>
                <a:alphaOff val="0"/>
                <a:tint val="96000"/>
                <a:lumMod val="100000"/>
              </a:schemeClr>
            </a:gs>
            <a:gs pos="78000">
              <a:schemeClr val="accent2">
                <a:hueOff val="-678113"/>
                <a:satOff val="-414"/>
                <a:lumOff val="161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prijava za školsko natjecanje</a:t>
          </a:r>
          <a:endParaRPr lang="hr-HR" sz="2300" kern="1200" dirty="0"/>
        </a:p>
      </dsp:txBody>
      <dsp:txXfrm>
        <a:off x="3264497" y="168483"/>
        <a:ext cx="2648342" cy="1589005"/>
      </dsp:txXfrm>
    </dsp:sp>
    <dsp:sp modelId="{21920BB5-2193-496D-93DC-59BE58C2070D}">
      <dsp:nvSpPr>
        <dsp:cNvPr id="0" name=""/>
        <dsp:cNvSpPr/>
      </dsp:nvSpPr>
      <dsp:spPr>
        <a:xfrm>
          <a:off x="1331206" y="1755689"/>
          <a:ext cx="6514923" cy="578518"/>
        </a:xfrm>
        <a:custGeom>
          <a:avLst/>
          <a:gdLst/>
          <a:ahLst/>
          <a:cxnLst/>
          <a:rect l="0" t="0" r="0" b="0"/>
          <a:pathLst>
            <a:path>
              <a:moveTo>
                <a:pt x="6514923" y="0"/>
              </a:moveTo>
              <a:lnTo>
                <a:pt x="6514923" y="306359"/>
              </a:lnTo>
              <a:lnTo>
                <a:pt x="0" y="306359"/>
              </a:lnTo>
              <a:lnTo>
                <a:pt x="0" y="578518"/>
              </a:lnTo>
            </a:path>
          </a:pathLst>
        </a:custGeom>
        <a:noFill/>
        <a:ln w="12700" cap="rnd" cmpd="sng" algn="ctr">
          <a:solidFill>
            <a:schemeClr val="accent2">
              <a:hueOff val="-1808300"/>
              <a:satOff val="-1104"/>
              <a:lumOff val="4314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4425085" y="2041902"/>
        <a:ext cx="327166" cy="6091"/>
      </dsp:txXfrm>
    </dsp:sp>
    <dsp:sp modelId="{03D8E2DD-6691-4AAB-BCA7-5ACA62C5B9C0}">
      <dsp:nvSpPr>
        <dsp:cNvPr id="0" name=""/>
        <dsp:cNvSpPr/>
      </dsp:nvSpPr>
      <dsp:spPr>
        <a:xfrm>
          <a:off x="6521958" y="168483"/>
          <a:ext cx="2648342" cy="1589005"/>
        </a:xfrm>
        <a:prstGeom prst="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održavanje školskog natjecanja (ožujak 2021.)</a:t>
          </a:r>
          <a:endParaRPr lang="hr-HR" sz="2300" kern="1200" dirty="0"/>
        </a:p>
      </dsp:txBody>
      <dsp:txXfrm>
        <a:off x="6521958" y="168483"/>
        <a:ext cx="2648342" cy="1589005"/>
      </dsp:txXfrm>
    </dsp:sp>
    <dsp:sp modelId="{1EB18F2F-0670-4258-9C6E-0C4B5613DCFA}">
      <dsp:nvSpPr>
        <dsp:cNvPr id="0" name=""/>
        <dsp:cNvSpPr/>
      </dsp:nvSpPr>
      <dsp:spPr>
        <a:xfrm>
          <a:off x="2653578" y="3115390"/>
          <a:ext cx="5785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8518" y="45720"/>
              </a:lnTo>
            </a:path>
          </a:pathLst>
        </a:custGeom>
        <a:noFill/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927609" y="3158065"/>
        <a:ext cx="30455" cy="6091"/>
      </dsp:txXfrm>
    </dsp:sp>
    <dsp:sp modelId="{81EC4EC0-24F4-4294-BE69-FA71C86E1CEF}">
      <dsp:nvSpPr>
        <dsp:cNvPr id="0" name=""/>
        <dsp:cNvSpPr/>
      </dsp:nvSpPr>
      <dsp:spPr>
        <a:xfrm>
          <a:off x="7035" y="2366607"/>
          <a:ext cx="2648342" cy="1589005"/>
        </a:xfrm>
        <a:prstGeom prst="rect">
          <a:avLst/>
        </a:prstGeom>
        <a:gradFill rotWithShape="0">
          <a:gsLst>
            <a:gs pos="0">
              <a:schemeClr val="accent2">
                <a:hueOff val="-2034338"/>
                <a:satOff val="-1242"/>
                <a:lumOff val="4853"/>
                <a:alphaOff val="0"/>
                <a:tint val="96000"/>
                <a:lumMod val="100000"/>
              </a:schemeClr>
            </a:gs>
            <a:gs pos="78000">
              <a:schemeClr val="accent2">
                <a:hueOff val="-2034338"/>
                <a:satOff val="-1242"/>
                <a:lumOff val="4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prema potrebi međužupanijska natjecanja</a:t>
          </a:r>
          <a:endParaRPr lang="hr-HR" sz="2300" kern="1200" dirty="0"/>
        </a:p>
      </dsp:txBody>
      <dsp:txXfrm>
        <a:off x="7035" y="2366607"/>
        <a:ext cx="2648342" cy="1589005"/>
      </dsp:txXfrm>
    </dsp:sp>
    <dsp:sp modelId="{658FB8D6-6146-461D-8D92-BCE3A4BBB19A}">
      <dsp:nvSpPr>
        <dsp:cNvPr id="0" name=""/>
        <dsp:cNvSpPr/>
      </dsp:nvSpPr>
      <dsp:spPr>
        <a:xfrm>
          <a:off x="3264497" y="2366607"/>
          <a:ext cx="2648342" cy="1589005"/>
        </a:xfrm>
        <a:prstGeom prst="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državno natjecanje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(od 11. do 13.5.)</a:t>
          </a:r>
          <a:endParaRPr lang="hr-HR" sz="2300" kern="1200" dirty="0"/>
        </a:p>
      </dsp:txBody>
      <dsp:txXfrm>
        <a:off x="3264497" y="2366607"/>
        <a:ext cx="2648342" cy="1589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B8869F8-94BB-41E2-880E-55F7F8ADB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608" y="1252066"/>
            <a:ext cx="9054916" cy="1646302"/>
          </a:xfrm>
        </p:spPr>
        <p:txBody>
          <a:bodyPr/>
          <a:lstStyle/>
          <a:p>
            <a:pPr algn="ctr"/>
            <a:r>
              <a:rPr lang="hr-HR" sz="4500" dirty="0" smtClean="0"/>
              <a:t>Natjecanja učenika strukovnih škola u šk. god. 2020./2021.</a:t>
            </a:r>
            <a:endParaRPr lang="en-US" sz="45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9D2F045B-C7B0-40FC-A76B-4EDD8F2FE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5772" y="3752428"/>
            <a:ext cx="9228879" cy="2791616"/>
          </a:xfrm>
        </p:spPr>
        <p:txBody>
          <a:bodyPr>
            <a:normAutofit lnSpcReduction="10000"/>
          </a:bodyPr>
          <a:lstStyle/>
          <a:p>
            <a:pPr algn="l"/>
            <a:r>
              <a:rPr lang="hr-HR" sz="3000" dirty="0" smtClean="0"/>
              <a:t>                     Nastavničko vijeće</a:t>
            </a:r>
            <a:endParaRPr lang="hr-HR" sz="3000" dirty="0"/>
          </a:p>
          <a:p>
            <a:pPr algn="l"/>
            <a:endParaRPr lang="hr-HR" sz="2400" dirty="0" smtClean="0"/>
          </a:p>
          <a:p>
            <a:pPr algn="l"/>
            <a:endParaRPr lang="hr-HR" sz="2400" dirty="0"/>
          </a:p>
          <a:p>
            <a:pPr algn="l"/>
            <a:r>
              <a:rPr lang="hr-HR" sz="2400" dirty="0"/>
              <a:t>                                                     </a:t>
            </a:r>
            <a:r>
              <a:rPr lang="hr-HR" sz="2200" dirty="0" smtClean="0"/>
              <a:t>Davor </a:t>
            </a:r>
            <a:r>
              <a:rPr lang="hr-HR" sz="2200" dirty="0"/>
              <a:t>Relja, prof. </a:t>
            </a:r>
            <a:r>
              <a:rPr lang="hr-HR" sz="2200" dirty="0" smtClean="0"/>
              <a:t>mentor</a:t>
            </a:r>
          </a:p>
          <a:p>
            <a:pPr algn="l"/>
            <a:r>
              <a:rPr lang="hr-HR" sz="2200" dirty="0"/>
              <a:t> </a:t>
            </a:r>
            <a:r>
              <a:rPr lang="hr-HR" sz="2200" dirty="0" smtClean="0"/>
              <a:t>                                                         administrator škole</a:t>
            </a:r>
            <a:endParaRPr lang="hr-HR" sz="2200" dirty="0"/>
          </a:p>
          <a:p>
            <a:pPr algn="l"/>
            <a:r>
              <a:rPr lang="hr-HR" sz="2400" dirty="0" smtClean="0"/>
              <a:t>              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55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9734" y="1741845"/>
            <a:ext cx="8596668" cy="3880773"/>
          </a:xfrm>
        </p:spPr>
        <p:txBody>
          <a:bodyPr>
            <a:normAutofit/>
          </a:bodyPr>
          <a:lstStyle/>
          <a:p>
            <a:r>
              <a:rPr lang="hr-HR" sz="2200" dirty="0"/>
              <a:t>p</a:t>
            </a:r>
            <a:r>
              <a:rPr lang="hr-HR" sz="2200" dirty="0" smtClean="0"/>
              <a:t>oznavanje </a:t>
            </a:r>
            <a:r>
              <a:rPr lang="hr-HR" sz="2200" dirty="0"/>
              <a:t>tehničkog opisa discipline i modela zadataka</a:t>
            </a:r>
          </a:p>
          <a:p>
            <a:r>
              <a:rPr lang="hr-HR" sz="2200" dirty="0"/>
              <a:t>i</a:t>
            </a:r>
            <a:r>
              <a:rPr lang="hr-HR" sz="2200" dirty="0" smtClean="0"/>
              <a:t>zrada zadataka za školsko natjecanje temeljem modela i tehničkog opisa i uz primjenu pravila vrednovanja i bodovanja iz tehničkog opisa</a:t>
            </a:r>
          </a:p>
          <a:p>
            <a:r>
              <a:rPr lang="hr-HR" sz="2200" dirty="0"/>
              <a:t>z</a:t>
            </a:r>
            <a:r>
              <a:rPr lang="hr-HR" sz="2200" dirty="0" smtClean="0"/>
              <a:t>aprimanje i rješavanje žalbi natjecatelja i/ili mentora</a:t>
            </a:r>
          </a:p>
          <a:p>
            <a:r>
              <a:rPr lang="hr-HR" sz="2200" dirty="0"/>
              <a:t>u</a:t>
            </a:r>
            <a:r>
              <a:rPr lang="hr-HR" sz="2200" dirty="0" smtClean="0"/>
              <a:t> suradnji sa školskim administratorom, upisivanje podataka u informatički sustav WSC SINAS: sastavljanje privremene liste rezultata i konačne liste</a:t>
            </a:r>
          </a:p>
          <a:p>
            <a:r>
              <a:rPr lang="hr-HR" sz="2200" dirty="0"/>
              <a:t>o</a:t>
            </a:r>
            <a:r>
              <a:rPr lang="hr-HR" sz="2200" dirty="0" smtClean="0"/>
              <a:t>stali poslovi</a:t>
            </a:r>
            <a:endParaRPr lang="hr-HR" sz="2200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829734" y="7620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sz="3000" dirty="0" smtClean="0"/>
              <a:t>Zadaće školskog prosudbenog povjerenstava:</a:t>
            </a:r>
            <a:endParaRPr lang="hr-HR" sz="3000" dirty="0"/>
          </a:p>
        </p:txBody>
      </p:sp>
    </p:spTree>
    <p:extLst>
      <p:ext uri="{BB962C8B-B14F-4D97-AF65-F5344CB8AC3E}">
        <p14:creationId xmlns:p14="http://schemas.microsoft.com/office/powerpoint/2010/main" val="77167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Nagrade i priznanja </a:t>
            </a:r>
            <a:endParaRPr lang="hr-HR" sz="3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2055" y="1930400"/>
            <a:ext cx="7928281" cy="3880773"/>
          </a:xfrm>
        </p:spPr>
        <p:txBody>
          <a:bodyPr>
            <a:normAutofit/>
          </a:bodyPr>
          <a:lstStyle/>
          <a:p>
            <a:r>
              <a:rPr lang="hr-HR" sz="2200" dirty="0" smtClean="0"/>
              <a:t>Svi učenici i mentori koji sudjeluju na državnim natjecanjima dobivaju potvrde o sudjelovanju, kao i članovi prosudbenoga povjerenstva na državnoj razini.</a:t>
            </a:r>
          </a:p>
          <a:p>
            <a:r>
              <a:rPr lang="hr-HR" sz="2200" dirty="0" smtClean="0"/>
              <a:t>Učenici koji osvoje prva tri mjesta na državnome natjecanju dobivaju medalje i pohvalnicu, a mentori priznanje.</a:t>
            </a:r>
          </a:p>
          <a:p>
            <a:r>
              <a:rPr lang="hr-HR" sz="2200" dirty="0" smtClean="0"/>
              <a:t>Državni prvaci dobivaju i nagradu Faust Vrančić.</a:t>
            </a:r>
            <a:endParaRPr lang="hr-HR" sz="2200" dirty="0"/>
          </a:p>
        </p:txBody>
      </p:sp>
      <p:pic>
        <p:nvPicPr>
          <p:cNvPr id="1026" name="Picture 2" descr="Medalje tri resize Royalty Free Vector Image - Vecto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444" y="256373"/>
            <a:ext cx="3111545" cy="242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5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/>
              <a:t>Detaljnije informacije: </a:t>
            </a:r>
            <a:r>
              <a:rPr lang="hr-HR" sz="3000" dirty="0">
                <a:solidFill>
                  <a:schemeClr val="tx1"/>
                </a:solidFill>
              </a:rPr>
              <a:t>https://</a:t>
            </a:r>
            <a:r>
              <a:rPr lang="hr-HR" sz="3000" dirty="0" smtClean="0">
                <a:solidFill>
                  <a:schemeClr val="tx1"/>
                </a:solidFill>
              </a:rPr>
              <a:t>www.worldskillscroatia.hr</a:t>
            </a:r>
            <a:endParaRPr lang="hr-HR" sz="30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 descr="Ekonomska škola Šibenik Nada Bujas, prof. - ppt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131206"/>
            <a:ext cx="5252716" cy="393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tanja i odgovori - 6.1.1. - LAG LI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291" y="2131206"/>
            <a:ext cx="3554486" cy="319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3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1605FC6-8986-4D37-B317-EAE685A54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Natjecanje učenika strukovnih škola</a:t>
            </a:r>
            <a:endParaRPr lang="en-US" sz="40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E0A65739-6559-4844-AA19-04CBBCE5AF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2681951"/>
              </p:ext>
            </p:extLst>
          </p:nvPr>
        </p:nvGraphicFramePr>
        <p:xfrm>
          <a:off x="1153882" y="1665839"/>
          <a:ext cx="6984776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s://www.worldskillscroatia.hr/media/1383/worldskills_croatia_pms1797c_rgb.png?center=0.8666666666666667,0.51327433628318586&amp;mode=crop&amp;width=640&amp;height=360&amp;rnd=1322426990500000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670" y="4113712"/>
            <a:ext cx="2502870" cy="140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ASLOVNICA | Agencija za strukovno obrazovanje i obrazovanje odraslih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330" y="2315153"/>
            <a:ext cx="401955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21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EDB8A24-431F-4ACE-84A3-679081E84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108" y="584198"/>
            <a:ext cx="8977108" cy="1320800"/>
          </a:xfrm>
        </p:spPr>
        <p:txBody>
          <a:bodyPr>
            <a:normAutofit/>
          </a:bodyPr>
          <a:lstStyle/>
          <a:p>
            <a:r>
              <a:rPr lang="hr-HR" sz="3400" dirty="0" smtClean="0"/>
              <a:t>Osnovna načela novoga modela natjecanja</a:t>
            </a:r>
            <a:endParaRPr lang="en-US" sz="3400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2DF81303-0D17-4A64-9806-C4960DB401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835796"/>
              </p:ext>
            </p:extLst>
          </p:nvPr>
        </p:nvGraphicFramePr>
        <p:xfrm>
          <a:off x="1228035" y="1549102"/>
          <a:ext cx="7187095" cy="4447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78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9CCD2A2-D85A-4620-B0F8-8C71CD577B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792800"/>
              </p:ext>
            </p:extLst>
          </p:nvPr>
        </p:nvGraphicFramePr>
        <p:xfrm>
          <a:off x="818685" y="2199341"/>
          <a:ext cx="6281361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A90D41D5-0E71-4AD8-B55A-4628CDDA8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Segoe UI Semilight "/>
              </a:rPr>
              <a:t>Za školsku godinu 2020./2021. Agencija je definirala:</a:t>
            </a:r>
            <a:endParaRPr lang="hr-HR" sz="3200" dirty="0">
              <a:latin typeface="Segoe UI Semilight "/>
            </a:endParaRPr>
          </a:p>
        </p:txBody>
      </p: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xmlns="" id="{E13AA05A-80D1-435E-9E44-C91EBF6A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808" y="5357969"/>
            <a:ext cx="6799262" cy="77615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1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D340B7-DD7B-4C45-8914-A20B0C9A3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4D340B7-DD7B-4C45-8914-A20B0C9A3F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752A33-69A1-4A8C-9538-06F52139D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9752A33-69A1-4A8C-9538-06F52139D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A54162-E8E8-4974-8557-11EAB197F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F4A54162-E8E8-4974-8557-11EAB197F6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871B14-4770-49E1-9FB2-65D0D8AD4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A6871B14-4770-49E1-9FB2-65D0D8AD4E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BBDFBD-EE23-4E57-A77D-ACD8DEB1D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0BBDFBD-EE23-4E57-A77D-ACD8DEB1D6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639264-561F-4E5C-9C20-39B036298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18639264-561F-4E5C-9C20-39B0362985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400" dirty="0" smtClean="0"/>
              <a:t>Sektori za Obrtničko-industrijsku školu Županja</a:t>
            </a:r>
            <a:endParaRPr lang="hr-HR" sz="3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DF81303-0D17-4A64-9806-C4960DB401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362813"/>
              </p:ext>
            </p:extLst>
          </p:nvPr>
        </p:nvGraphicFramePr>
        <p:xfrm>
          <a:off x="677334" y="2011680"/>
          <a:ext cx="7187095" cy="4447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647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F815BD3-90B3-4A80-81F8-CDBACF706B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683012"/>
              </p:ext>
            </p:extLst>
          </p:nvPr>
        </p:nvGraphicFramePr>
        <p:xfrm>
          <a:off x="677863" y="1594532"/>
          <a:ext cx="9177337" cy="4124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58515426-DCE2-4A5A-A3EC-966E5B61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38191"/>
            <a:ext cx="8596312" cy="1320800"/>
          </a:xfrm>
        </p:spPr>
        <p:txBody>
          <a:bodyPr/>
          <a:lstStyle/>
          <a:p>
            <a:r>
              <a:rPr lang="hr-HR" dirty="0" smtClean="0"/>
              <a:t>Hodogram natjecanja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103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80766"/>
          </a:xfrm>
          <a:prstGeom prst="rect">
            <a:avLst/>
          </a:prstGeom>
        </p:spPr>
      </p:pic>
      <p:sp>
        <p:nvSpPr>
          <p:cNvPr id="5" name="Elipsa 4"/>
          <p:cNvSpPr/>
          <p:nvPr/>
        </p:nvSpPr>
        <p:spPr>
          <a:xfrm>
            <a:off x="2991028" y="4264351"/>
            <a:ext cx="1657884" cy="62384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40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Organizacijska struktura natjecanja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3" y="1719526"/>
            <a:ext cx="8789395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 smtClean="0"/>
              <a:t>U natjecanju i provedbi sudjeluju slijedeća povjerenstva:</a:t>
            </a:r>
          </a:p>
          <a:p>
            <a:r>
              <a:rPr lang="hr-HR" sz="2400" b="1" dirty="0"/>
              <a:t>o</a:t>
            </a:r>
            <a:r>
              <a:rPr lang="hr-HR" sz="2400" b="1" dirty="0" smtClean="0"/>
              <a:t>rganizacijsko povjerenstvo </a:t>
            </a:r>
            <a:r>
              <a:rPr lang="hr-HR" sz="1700" dirty="0" smtClean="0"/>
              <a:t>(predsjednik: ravnatelj i 2 člana aktiva)</a:t>
            </a:r>
          </a:p>
          <a:p>
            <a:r>
              <a:rPr lang="hr-HR" sz="2400" b="1" dirty="0" smtClean="0"/>
              <a:t>prosudbeno </a:t>
            </a:r>
            <a:r>
              <a:rPr lang="hr-HR" sz="2400" b="1" dirty="0"/>
              <a:t>povjerenstvo </a:t>
            </a:r>
            <a:r>
              <a:rPr lang="hr-HR" dirty="0"/>
              <a:t>(predsjednik: ravnatelj i 2 člana aktiva</a:t>
            </a:r>
            <a:r>
              <a:rPr lang="hr-HR" dirty="0" smtClean="0"/>
              <a:t>)</a:t>
            </a:r>
          </a:p>
          <a:p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>
                <a:solidFill>
                  <a:srgbClr val="FF0000"/>
                </a:solidFill>
              </a:rPr>
              <a:t>Za školska natjecanja ravnatelj škole imenuje organizacijsko i prosudbeno povjerenstvo za svaku disciplinu u kojoj se provodi natjecanje.</a:t>
            </a:r>
          </a:p>
          <a:p>
            <a:pPr marL="0" indent="0">
              <a:buNone/>
            </a:pPr>
            <a:endParaRPr lang="hr-H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2400" dirty="0" smtClean="0">
                <a:solidFill>
                  <a:srgbClr val="FF0000"/>
                </a:solidFill>
              </a:rPr>
              <a:t>Mentor ne može biti član povjerenstava!</a:t>
            </a:r>
            <a:endParaRPr lang="hr-H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Zadaće školskog organizacijskog povjerenstava:</a:t>
            </a:r>
            <a:endParaRPr lang="hr-HR" sz="3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844394"/>
            <a:ext cx="8596668" cy="3880773"/>
          </a:xfrm>
        </p:spPr>
        <p:txBody>
          <a:bodyPr>
            <a:normAutofit/>
          </a:bodyPr>
          <a:lstStyle/>
          <a:p>
            <a:r>
              <a:rPr lang="hr-HR" sz="2200" dirty="0"/>
              <a:t>p</a:t>
            </a:r>
            <a:r>
              <a:rPr lang="hr-HR" sz="2200" dirty="0" smtClean="0"/>
              <a:t>oznavanje tehničkog opisa discipline i modela zadataka</a:t>
            </a:r>
          </a:p>
          <a:p>
            <a:r>
              <a:rPr lang="hr-HR" sz="2200" dirty="0"/>
              <a:t>o</a:t>
            </a:r>
            <a:r>
              <a:rPr lang="hr-HR" sz="2200" dirty="0" smtClean="0"/>
              <a:t>siguravanje odgovarajućeg prostora</a:t>
            </a:r>
          </a:p>
          <a:p>
            <a:r>
              <a:rPr lang="hr-HR" sz="2200" dirty="0"/>
              <a:t>u</a:t>
            </a:r>
            <a:r>
              <a:rPr lang="hr-HR" sz="2200" dirty="0" smtClean="0"/>
              <a:t> suradnji sa školskim administratorom, upisivanje podataka o članovima prosudbenih povjerenstava</a:t>
            </a:r>
            <a:endParaRPr lang="hr-HR" sz="2200" dirty="0"/>
          </a:p>
          <a:p>
            <a:r>
              <a:rPr lang="hr-HR" sz="2200" dirty="0"/>
              <a:t>p</a:t>
            </a:r>
            <a:r>
              <a:rPr lang="hr-HR" sz="2200" dirty="0" smtClean="0"/>
              <a:t>riprema i tiskanje materijala vezanih za natjecanje </a:t>
            </a:r>
          </a:p>
          <a:p>
            <a:r>
              <a:rPr lang="hr-HR" sz="2200" dirty="0"/>
              <a:t>o</a:t>
            </a:r>
            <a:r>
              <a:rPr lang="hr-HR" sz="2200" dirty="0" smtClean="0"/>
              <a:t>stali poslovi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406867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BE516EED89BA4C84645EB9BC4869FB" ma:contentTypeVersion="7" ma:contentTypeDescription="Stvaranje novog dokumenta." ma:contentTypeScope="" ma:versionID="7ee572eb492a61e59ce77ee155db02b1">
  <xsd:schema xmlns:xsd="http://www.w3.org/2001/XMLSchema" xmlns:xs="http://www.w3.org/2001/XMLSchema" xmlns:p="http://schemas.microsoft.com/office/2006/metadata/properties" xmlns:ns2="079479f2-8b72-4041-bfdc-3d3d8feaffad" targetNamespace="http://schemas.microsoft.com/office/2006/metadata/properties" ma:root="true" ma:fieldsID="1af0fe75edabcca5c12c8cdf52c5c2b9" ns2:_="">
    <xsd:import namespace="079479f2-8b72-4041-bfdc-3d3d8feaff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479f2-8b72-4041-bfdc-3d3d8feaff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B6268E-02C5-4156-8C61-1997EA81B8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ECA1C33-C21F-4296-AE58-85AE6E4D50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E213E8-4F9C-4E51-9497-131ECF5386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479f2-8b72-4041-bfdc-3d3d8feaff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1351</TotalTime>
  <Words>352</Words>
  <Application>Microsoft Office PowerPoint</Application>
  <PresentationFormat>Široki zaslon</PresentationFormat>
  <Paragraphs>57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Arial</vt:lpstr>
      <vt:lpstr>Segoe UI Light</vt:lpstr>
      <vt:lpstr>Segoe UI Semilight </vt:lpstr>
      <vt:lpstr>Trebuchet MS</vt:lpstr>
      <vt:lpstr>Wingdings 3</vt:lpstr>
      <vt:lpstr>Faseta</vt:lpstr>
      <vt:lpstr>Natjecanja učenika strukovnih škola u šk. god. 2020./2021.</vt:lpstr>
      <vt:lpstr>Natjecanje učenika strukovnih škola</vt:lpstr>
      <vt:lpstr>Osnovna načela novoga modela natjecanja</vt:lpstr>
      <vt:lpstr>Za školsku godinu 2020./2021. Agencija je definirala:</vt:lpstr>
      <vt:lpstr>Sektori za Obrtničko-industrijsku školu Županja</vt:lpstr>
      <vt:lpstr>Hodogram natjecanja</vt:lpstr>
      <vt:lpstr>PowerPointova prezentacija</vt:lpstr>
      <vt:lpstr>Organizacijska struktura natjecanja</vt:lpstr>
      <vt:lpstr>Zadaće školskog organizacijskog povjerenstava:</vt:lpstr>
      <vt:lpstr>PowerPointova prezentacija</vt:lpstr>
      <vt:lpstr>Nagrade i priznanja </vt:lpstr>
      <vt:lpstr>Detaljnije informacije: https://www.worldskillscroatia.hr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i-nastava geografije i snimanje vlastitih videolekcija</dc:title>
  <dc:creator>Davor Relja</dc:creator>
  <cp:lastModifiedBy>Korisnik</cp:lastModifiedBy>
  <cp:revision>41</cp:revision>
  <dcterms:created xsi:type="dcterms:W3CDTF">2020-12-26T12:49:12Z</dcterms:created>
  <dcterms:modified xsi:type="dcterms:W3CDTF">2021-03-11T18:04:13Z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0x0101008DBE516EED89BA4C84645EB9BC4869FB</vt:lpwstr>
  </property>
</Properties>
</file>