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58" r:id="rId7"/>
    <p:sldId id="268" r:id="rId8"/>
    <p:sldId id="269" r:id="rId9"/>
    <p:sldId id="275" r:id="rId10"/>
    <p:sldId id="276" r:id="rId11"/>
    <p:sldId id="277" r:id="rId12"/>
    <p:sldId id="278" r:id="rId13"/>
    <p:sldId id="279" r:id="rId14"/>
    <p:sldId id="28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86" d="100"/>
          <a:sy n="86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Poduzetništvo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djecu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Leona </a:t>
            </a:r>
            <a:r>
              <a:rPr lang="en-GB" dirty="0" err="1"/>
              <a:t>Nikolić</a:t>
            </a:r>
            <a:r>
              <a:rPr lang="en-GB" dirty="0"/>
              <a:t> I Josip </a:t>
            </a:r>
            <a:r>
              <a:rPr lang="en-GB" dirty="0" err="1"/>
              <a:t>Miličević</a:t>
            </a:r>
            <a:r>
              <a:rPr lang="en-GB" dirty="0"/>
              <a:t> 4.M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Zašto</a:t>
            </a:r>
            <a:r>
              <a:rPr lang="en-GB" dirty="0"/>
              <a:t> je </a:t>
            </a:r>
            <a:r>
              <a:rPr lang="en-GB" dirty="0" err="1"/>
              <a:t>poduzetništvo</a:t>
            </a:r>
            <a:r>
              <a:rPr lang="en-GB" dirty="0"/>
              <a:t> </a:t>
            </a:r>
            <a:r>
              <a:rPr lang="en-GB" dirty="0" err="1"/>
              <a:t>važno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Poduzetništvo</a:t>
            </a:r>
            <a:r>
              <a:rPr lang="en-GB" dirty="0"/>
              <a:t> </a:t>
            </a:r>
            <a:r>
              <a:rPr lang="en-GB" dirty="0" err="1"/>
              <a:t>pomaže</a:t>
            </a:r>
            <a:r>
              <a:rPr lang="en-GB" dirty="0"/>
              <a:t> da:</a:t>
            </a:r>
          </a:p>
          <a:p>
            <a:r>
              <a:rPr lang="en-GB" dirty="0" err="1"/>
              <a:t>razvijemo</a:t>
            </a:r>
            <a:r>
              <a:rPr lang="en-GB" dirty="0"/>
              <a:t> </a:t>
            </a:r>
            <a:r>
              <a:rPr lang="en-GB" dirty="0" err="1"/>
              <a:t>kreativnost</a:t>
            </a:r>
            <a:endParaRPr lang="en-GB" dirty="0"/>
          </a:p>
          <a:p>
            <a:r>
              <a:rPr lang="en-GB" dirty="0" err="1"/>
              <a:t>naučimo</a:t>
            </a:r>
            <a:r>
              <a:rPr lang="en-GB" dirty="0"/>
              <a:t> </a:t>
            </a:r>
            <a:r>
              <a:rPr lang="en-GB" dirty="0" err="1"/>
              <a:t>raditi</a:t>
            </a:r>
            <a:r>
              <a:rPr lang="en-GB" dirty="0"/>
              <a:t> s </a:t>
            </a:r>
            <a:r>
              <a:rPr lang="en-GB" dirty="0" err="1"/>
              <a:t>novcem</a:t>
            </a:r>
            <a:endParaRPr lang="en-GB" dirty="0"/>
          </a:p>
          <a:p>
            <a:r>
              <a:rPr lang="en-GB" dirty="0" err="1"/>
              <a:t>postanemo</a:t>
            </a:r>
            <a:r>
              <a:rPr lang="en-GB" dirty="0"/>
              <a:t> </a:t>
            </a:r>
            <a:r>
              <a:rPr lang="en-GB" dirty="0" err="1"/>
              <a:t>samostalniji</a:t>
            </a:r>
            <a:endParaRPr lang="en-GB" dirty="0"/>
          </a:p>
          <a:p>
            <a:r>
              <a:rPr lang="en-GB" dirty="0" err="1"/>
              <a:t>pomognemo</a:t>
            </a:r>
            <a:r>
              <a:rPr lang="en-GB" dirty="0"/>
              <a:t> </a:t>
            </a:r>
            <a:r>
              <a:rPr lang="en-GB" dirty="0" err="1"/>
              <a:t>drugima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2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Zaključak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Svaka</a:t>
            </a:r>
            <a:r>
              <a:rPr lang="en-GB" dirty="0"/>
              <a:t> </a:t>
            </a:r>
            <a:r>
              <a:rPr lang="en-GB" dirty="0" err="1"/>
              <a:t>velika</a:t>
            </a:r>
            <a:r>
              <a:rPr lang="en-GB" dirty="0"/>
              <a:t> </a:t>
            </a:r>
            <a:r>
              <a:rPr lang="en-GB" dirty="0" err="1"/>
              <a:t>ideja</a:t>
            </a:r>
            <a:r>
              <a:rPr lang="en-GB" dirty="0"/>
              <a:t> </a:t>
            </a:r>
            <a:r>
              <a:rPr lang="en-GB" dirty="0" err="1"/>
              <a:t>počinje</a:t>
            </a:r>
            <a:r>
              <a:rPr lang="en-GB" dirty="0"/>
              <a:t> </a:t>
            </a:r>
            <a:r>
              <a:rPr lang="en-GB" dirty="0" err="1"/>
              <a:t>malim</a:t>
            </a:r>
            <a:r>
              <a:rPr lang="en-GB" dirty="0"/>
              <a:t> </a:t>
            </a:r>
            <a:r>
              <a:rPr lang="en-GB" dirty="0" err="1"/>
              <a:t>korakom</a:t>
            </a:r>
            <a:endParaRPr lang="en-GB" dirty="0"/>
          </a:p>
          <a:p>
            <a:r>
              <a:rPr lang="en-GB" dirty="0" err="1"/>
              <a:t>Greške</a:t>
            </a:r>
            <a:r>
              <a:rPr lang="en-GB" dirty="0"/>
              <a:t> su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učenja</a:t>
            </a:r>
            <a:endParaRPr lang="en-GB" dirty="0"/>
          </a:p>
          <a:p>
            <a:r>
              <a:rPr lang="en-GB" dirty="0" err="1"/>
              <a:t>Najvažnije</a:t>
            </a:r>
            <a:r>
              <a:rPr lang="en-GB" dirty="0"/>
              <a:t> je </a:t>
            </a:r>
            <a:r>
              <a:rPr lang="en-GB" dirty="0" err="1"/>
              <a:t>pokušati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2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063874"/>
          </a:xfrm>
        </p:spPr>
        <p:txBody>
          <a:bodyPr>
            <a:noAutofit/>
          </a:bodyPr>
          <a:lstStyle/>
          <a:p>
            <a:r>
              <a:rPr lang="en-GB" sz="6300" b="1" dirty="0"/>
              <a:t>Kraj </a:t>
            </a:r>
            <a:br>
              <a:rPr lang="en-GB" sz="6300" b="1" dirty="0"/>
            </a:br>
            <a:r>
              <a:rPr lang="en-GB" sz="6300" b="1" dirty="0" err="1"/>
              <a:t>Hvala</a:t>
            </a:r>
            <a:r>
              <a:rPr lang="en-GB" sz="6300" b="1" dirty="0"/>
              <a:t> na </a:t>
            </a:r>
            <a:r>
              <a:rPr lang="en-GB" sz="6300" b="1" dirty="0" err="1"/>
              <a:t>pozornosti</a:t>
            </a:r>
            <a:r>
              <a:rPr lang="en-GB" sz="6300" b="1" dirty="0">
                <a:sym typeface="Wingdings" pitchFamily="2" charset="2"/>
              </a:rPr>
              <a:t></a:t>
            </a:r>
            <a:endParaRPr lang="en-US" sz="6300" b="1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U </a:t>
            </a:r>
            <a:r>
              <a:rPr lang="en-GB"/>
              <a:t>prezentaciji</a:t>
            </a:r>
            <a:r>
              <a:rPr lang="en-GB" dirty="0"/>
              <a:t> </a:t>
            </a:r>
            <a:r>
              <a:rPr lang="en-GB"/>
              <a:t>doznajemo</a:t>
            </a:r>
            <a:r>
              <a:rPr lang="en-GB" dirty="0"/>
              <a:t>: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F4031D4-CFDC-404D-268F-3D16A2A49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996" b="6373"/>
          <a:stretch>
            <a:fillRect/>
          </a:stretch>
        </p:blipFill>
        <p:spPr>
          <a:xfrm>
            <a:off x="4724400" y="1828800"/>
            <a:ext cx="5943600" cy="3476625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FCFA7D-2EC5-DAFD-0147-460421911825}"/>
              </a:ext>
            </a:extLst>
          </p:cNvPr>
          <p:cNvSpPr txBox="1"/>
          <p:nvPr/>
        </p:nvSpPr>
        <p:spPr>
          <a:xfrm>
            <a:off x="1523999" y="1828800"/>
            <a:ext cx="2926080" cy="347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kern="1200">
                <a:latin typeface="+mn-lt"/>
                <a:ea typeface="+mn-ea"/>
                <a:cs typeface="+mn-cs"/>
              </a:rPr>
              <a:t>Kako nastaju ideje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kern="1200">
                <a:latin typeface="+mn-lt"/>
                <a:ea typeface="+mn-ea"/>
                <a:cs typeface="+mn-cs"/>
              </a:rPr>
              <a:t>Kako pokrenuti nešto svoje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kern="1200">
                <a:latin typeface="+mn-lt"/>
                <a:ea typeface="+mn-ea"/>
                <a:cs typeface="+mn-cs"/>
              </a:rPr>
              <a:t>Kako biti kreativan i hrabar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784347" y="-4672162"/>
            <a:ext cx="3657600" cy="923330"/>
          </a:xfrm>
        </p:spPr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poduzetništvo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7200" b="1" dirty="0" err="1"/>
              <a:t>Poduzetništvo</a:t>
            </a:r>
            <a:r>
              <a:rPr lang="en-GB" sz="7200" b="1" dirty="0"/>
              <a:t> znači:</a:t>
            </a:r>
          </a:p>
          <a:p>
            <a:r>
              <a:rPr lang="en-GB" sz="7200" b="1" dirty="0" err="1"/>
              <a:t>imati</a:t>
            </a:r>
            <a:r>
              <a:rPr lang="en-GB" sz="7200" b="1" dirty="0"/>
              <a:t> </a:t>
            </a:r>
            <a:r>
              <a:rPr lang="en-GB" sz="7200" b="1" dirty="0" err="1"/>
              <a:t>dobru</a:t>
            </a:r>
            <a:r>
              <a:rPr lang="en-GB" sz="7200" b="1" dirty="0"/>
              <a:t> </a:t>
            </a:r>
            <a:r>
              <a:rPr lang="en-GB" sz="7200" b="1" dirty="0" err="1"/>
              <a:t>ideju</a:t>
            </a:r>
            <a:r>
              <a:rPr lang="en-GB" sz="7200" b="1" dirty="0"/>
              <a:t> </a:t>
            </a:r>
            <a:r>
              <a:rPr lang="en-001" sz="7200" b="1" dirty="0"/>
              <a:t>💡</a:t>
            </a:r>
          </a:p>
          <a:p>
            <a:r>
              <a:rPr lang="en-GB" sz="7200" b="1" dirty="0" err="1"/>
              <a:t>napraviti</a:t>
            </a:r>
            <a:r>
              <a:rPr lang="en-GB" sz="7200" b="1" dirty="0"/>
              <a:t> </a:t>
            </a:r>
            <a:r>
              <a:rPr lang="en-GB" sz="7200" b="1" dirty="0" err="1"/>
              <a:t>nešto</a:t>
            </a:r>
            <a:r>
              <a:rPr lang="en-GB" sz="7200" b="1" dirty="0"/>
              <a:t> </a:t>
            </a:r>
            <a:r>
              <a:rPr lang="en-GB" sz="7200" b="1" dirty="0" err="1"/>
              <a:t>korisno</a:t>
            </a:r>
            <a:r>
              <a:rPr lang="en-GB" sz="7200" b="1" dirty="0"/>
              <a:t> </a:t>
            </a:r>
            <a:r>
              <a:rPr lang="en-GB" sz="7200" b="1" dirty="0" err="1"/>
              <a:t>za</a:t>
            </a:r>
            <a:r>
              <a:rPr lang="en-GB" sz="7200" b="1" dirty="0"/>
              <a:t> </a:t>
            </a:r>
            <a:r>
              <a:rPr lang="en-GB" sz="7200" b="1" dirty="0" err="1"/>
              <a:t>druge</a:t>
            </a:r>
            <a:r>
              <a:rPr lang="en-GB" sz="7200" b="1" dirty="0"/>
              <a:t> </a:t>
            </a:r>
            <a:r>
              <a:rPr lang="en-GB" sz="7200" b="1" dirty="0" err="1"/>
              <a:t>ljude</a:t>
            </a:r>
            <a:endParaRPr lang="en-GB" sz="7200" b="1" dirty="0"/>
          </a:p>
          <a:p>
            <a:r>
              <a:rPr lang="en-GB" sz="7200" b="1" dirty="0" err="1"/>
              <a:t>pokušati</a:t>
            </a:r>
            <a:r>
              <a:rPr lang="en-GB" sz="7200" b="1" dirty="0"/>
              <a:t> </a:t>
            </a:r>
            <a:r>
              <a:rPr lang="en-GB" sz="7200" b="1" dirty="0" err="1"/>
              <a:t>zaraditi</a:t>
            </a:r>
            <a:r>
              <a:rPr lang="en-GB" sz="7200" b="1" dirty="0"/>
              <a:t> </a:t>
            </a:r>
            <a:r>
              <a:rPr lang="en-GB" sz="7200" b="1" dirty="0" err="1"/>
              <a:t>novac</a:t>
            </a:r>
            <a:r>
              <a:rPr lang="en-GB" sz="7200" b="1" dirty="0"/>
              <a:t> od </a:t>
            </a:r>
            <a:r>
              <a:rPr lang="en-GB" sz="7200" b="1" dirty="0" err="1"/>
              <a:t>svoje</a:t>
            </a:r>
            <a:r>
              <a:rPr lang="en-GB" sz="7200" b="1" dirty="0"/>
              <a:t> </a:t>
            </a:r>
            <a:r>
              <a:rPr lang="en-GB" sz="7200" b="1" dirty="0" err="1"/>
              <a:t>ideje</a:t>
            </a:r>
            <a:endParaRPr lang="en-GB" sz="7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dječijeg</a:t>
            </a:r>
            <a:r>
              <a:rPr lang="en-GB" dirty="0"/>
              <a:t> </a:t>
            </a:r>
            <a:r>
              <a:rPr lang="en-GB" dirty="0" err="1"/>
              <a:t>poduzetništva</a:t>
            </a:r>
            <a:r>
              <a:rPr lang="en-GB" dirty="0"/>
              <a:t>:</a:t>
            </a:r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6D7A856-633E-4985-76E9-8CAB2FE7770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27097" b="27097"/>
          <a:stretch/>
        </p:blipFill>
        <p:spPr>
          <a:xfrm>
            <a:off x="4424435" y="363568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318DCB">
              <a:lumMod val="20000"/>
              <a:lumOff val="80000"/>
            </a:srgbClr>
          </a:solidFill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EB5D6D9-F4C9-4F3E-2745-456582A107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1246" b="11246"/>
          <a:stretch/>
        </p:blipFill>
        <p:spPr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318DCB">
              <a:lumMod val="20000"/>
              <a:lumOff val="80000"/>
            </a:srgbClr>
          </a:solidFill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27C904A-81CF-B75D-F791-3B9574668EE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21165" b="21165"/>
          <a:stretch/>
        </p:blipFill>
        <p:spPr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318DCB">
              <a:lumMod val="20000"/>
              <a:lumOff val="80000"/>
            </a:srgbClr>
          </a:solidFill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B15F8F6-7ECE-FF3C-B4D5-9300849C0D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1363" r="1363"/>
          <a:stretch/>
        </p:blipFill>
        <p:spPr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318DCB">
              <a:lumMod val="20000"/>
              <a:lumOff val="80000"/>
            </a:srgbClr>
          </a:solidFill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D744450-82C9-24A4-4D9E-9A81CF5F9A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21165" b="21165"/>
          <a:stretch/>
        </p:blipFill>
        <p:spPr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rgbClr val="318DCB">
              <a:lumMod val="20000"/>
              <a:lumOff val="80000"/>
            </a:srgbClr>
          </a:solidFill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Tko</a:t>
            </a:r>
            <a:r>
              <a:rPr lang="en-GB" dirty="0"/>
              <a:t> je </a:t>
            </a:r>
            <a:r>
              <a:rPr lang="en-GB" dirty="0" err="1"/>
              <a:t>poduzetnik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Poduzetnik</a:t>
            </a:r>
            <a:r>
              <a:rPr lang="en-GB" dirty="0"/>
              <a:t> je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:</a:t>
            </a:r>
          </a:p>
          <a:p>
            <a:r>
              <a:rPr lang="en-GB" dirty="0"/>
              <a:t>ima </a:t>
            </a:r>
            <a:r>
              <a:rPr lang="en-GB" dirty="0" err="1"/>
              <a:t>ideju</a:t>
            </a:r>
            <a:endParaRPr lang="en-GB" dirty="0"/>
          </a:p>
          <a:p>
            <a:r>
              <a:rPr lang="en-GB" dirty="0" err="1"/>
              <a:t>pokrene</a:t>
            </a:r>
            <a:r>
              <a:rPr lang="en-GB" dirty="0"/>
              <a:t> </a:t>
            </a:r>
            <a:r>
              <a:rPr lang="en-GB" dirty="0" err="1"/>
              <a:t>posao</a:t>
            </a:r>
            <a:endParaRPr lang="en-GB" dirty="0"/>
          </a:p>
          <a:p>
            <a:r>
              <a:rPr lang="en-GB" dirty="0" err="1"/>
              <a:t>rješava</a:t>
            </a:r>
            <a:r>
              <a:rPr lang="en-GB" dirty="0"/>
              <a:t> </a:t>
            </a:r>
            <a:r>
              <a:rPr lang="en-GB" dirty="0" err="1"/>
              <a:t>probleme</a:t>
            </a:r>
            <a:endParaRPr lang="en-GB" dirty="0"/>
          </a:p>
          <a:p>
            <a:r>
              <a:rPr lang="en-GB" dirty="0"/>
              <a:t>ne </a:t>
            </a:r>
            <a:r>
              <a:rPr lang="en-GB" dirty="0" err="1"/>
              <a:t>odustaje</a:t>
            </a:r>
            <a:r>
              <a:rPr lang="en-GB" dirty="0"/>
              <a:t> </a:t>
            </a:r>
            <a:r>
              <a:rPr lang="en-GB" dirty="0" err="1"/>
              <a:t>lako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Poduzetnici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kažu</a:t>
            </a:r>
            <a:r>
              <a:rPr lang="en-GB" dirty="0"/>
              <a:t>: </a:t>
            </a:r>
            <a:r>
              <a:rPr lang="en-001" dirty="0"/>
              <a:t>“</a:t>
            </a:r>
            <a:r>
              <a:rPr lang="en-GB" dirty="0" err="1"/>
              <a:t>Pokušajmo</a:t>
            </a:r>
            <a:r>
              <a:rPr lang="en-GB" dirty="0"/>
              <a:t>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jednom</a:t>
            </a:r>
            <a:r>
              <a:rPr lang="en-GB" dirty="0"/>
              <a:t>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Kako </a:t>
            </a:r>
            <a:r>
              <a:rPr lang="en-GB" dirty="0" err="1"/>
              <a:t>nastaje</a:t>
            </a:r>
            <a:r>
              <a:rPr lang="en-GB" dirty="0"/>
              <a:t> </a:t>
            </a:r>
            <a:r>
              <a:rPr lang="en-GB" dirty="0" err="1"/>
              <a:t>ideja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Ideje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doći iz:</a:t>
            </a:r>
          </a:p>
          <a:p>
            <a:r>
              <a:rPr lang="en-GB" dirty="0" err="1"/>
              <a:t>hobija</a:t>
            </a:r>
            <a:endParaRPr lang="en-GB" dirty="0"/>
          </a:p>
          <a:p>
            <a:r>
              <a:rPr lang="en-GB" dirty="0" err="1"/>
              <a:t>problema</a:t>
            </a:r>
            <a:r>
              <a:rPr lang="en-GB" dirty="0"/>
              <a:t> koji </a:t>
            </a:r>
            <a:r>
              <a:rPr lang="en-GB" dirty="0" err="1"/>
              <a:t>želimo</a:t>
            </a:r>
            <a:r>
              <a:rPr lang="en-GB" dirty="0"/>
              <a:t> </a:t>
            </a:r>
            <a:r>
              <a:rPr lang="en-GB" dirty="0" err="1"/>
              <a:t>riješiti</a:t>
            </a:r>
            <a:endParaRPr lang="en-GB" dirty="0"/>
          </a:p>
          <a:p>
            <a:r>
              <a:rPr lang="en-GB" dirty="0" err="1"/>
              <a:t>stvari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volimo</a:t>
            </a:r>
            <a:r>
              <a:rPr lang="en-GB" dirty="0"/>
              <a:t> </a:t>
            </a:r>
            <a:r>
              <a:rPr lang="en-GB" dirty="0" err="1"/>
              <a:t>raditi</a:t>
            </a:r>
            <a:endParaRPr lang="en-GB" dirty="0"/>
          </a:p>
          <a:p>
            <a:r>
              <a:rPr lang="en-GB" dirty="0" err="1"/>
              <a:t>Primjeri</a:t>
            </a:r>
            <a:r>
              <a:rPr lang="en-GB" dirty="0"/>
              <a:t>:</a:t>
            </a:r>
          </a:p>
          <a:p>
            <a:r>
              <a:rPr lang="en-GB" dirty="0" err="1"/>
              <a:t>Voliš</a:t>
            </a:r>
            <a:r>
              <a:rPr lang="en-GB" dirty="0"/>
              <a:t> </a:t>
            </a:r>
            <a:r>
              <a:rPr lang="en-GB" dirty="0" err="1"/>
              <a:t>crtati</a:t>
            </a:r>
            <a:r>
              <a:rPr lang="en-GB" dirty="0"/>
              <a:t> → </a:t>
            </a:r>
            <a:r>
              <a:rPr lang="en-GB" dirty="0" err="1"/>
              <a:t>prodaješ</a:t>
            </a:r>
            <a:r>
              <a:rPr lang="en-GB" dirty="0"/>
              <a:t> </a:t>
            </a:r>
            <a:r>
              <a:rPr lang="en-GB" dirty="0" err="1"/>
              <a:t>crteže</a:t>
            </a:r>
            <a:endParaRPr lang="en-GB" dirty="0"/>
          </a:p>
          <a:p>
            <a:r>
              <a:rPr lang="en-GB" dirty="0" err="1"/>
              <a:t>Voliš</a:t>
            </a:r>
            <a:r>
              <a:rPr lang="en-GB" dirty="0"/>
              <a:t> </a:t>
            </a:r>
            <a:r>
              <a:rPr lang="en-GB" dirty="0" err="1"/>
              <a:t>peći</a:t>
            </a:r>
            <a:r>
              <a:rPr lang="en-GB" dirty="0"/>
              <a:t> → </a:t>
            </a:r>
            <a:r>
              <a:rPr lang="en-GB" dirty="0" err="1"/>
              <a:t>prodaješ</a:t>
            </a:r>
            <a:r>
              <a:rPr lang="en-GB" dirty="0"/>
              <a:t> kolače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Koraci</a:t>
            </a:r>
            <a:r>
              <a:rPr lang="en-GB" dirty="0"/>
              <a:t> do male </a:t>
            </a:r>
            <a:r>
              <a:rPr lang="en-GB" dirty="0" err="1"/>
              <a:t>poslovne</a:t>
            </a:r>
            <a:r>
              <a:rPr lang="en-GB" dirty="0"/>
              <a:t> </a:t>
            </a:r>
            <a:r>
              <a:rPr lang="en-GB" dirty="0" err="1"/>
              <a:t>ideje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Smisli</a:t>
            </a:r>
            <a:r>
              <a:rPr lang="en-GB" dirty="0"/>
              <a:t> </a:t>
            </a:r>
            <a:r>
              <a:rPr lang="en-GB" dirty="0" err="1"/>
              <a:t>ideju</a:t>
            </a:r>
            <a:r>
              <a:rPr lang="en-GB" dirty="0"/>
              <a:t> </a:t>
            </a:r>
            <a:r>
              <a:rPr lang="en-001" dirty="0"/>
              <a:t>💡</a:t>
            </a:r>
          </a:p>
          <a:p>
            <a:r>
              <a:rPr lang="en-GB" dirty="0" err="1"/>
              <a:t>Razmisli</a:t>
            </a:r>
            <a:r>
              <a:rPr lang="en-GB" dirty="0"/>
              <a:t> </a:t>
            </a:r>
            <a:r>
              <a:rPr lang="en-GB" dirty="0" err="1"/>
              <a:t>kome</a:t>
            </a:r>
            <a:r>
              <a:rPr lang="en-GB" dirty="0"/>
              <a:t> </a:t>
            </a:r>
            <a:r>
              <a:rPr lang="en-GB" dirty="0" err="1"/>
              <a:t>treba</a:t>
            </a:r>
            <a:endParaRPr lang="en-GB" dirty="0"/>
          </a:p>
          <a:p>
            <a:r>
              <a:rPr lang="en-GB" dirty="0" err="1"/>
              <a:t>Napravi</a:t>
            </a:r>
            <a:r>
              <a:rPr lang="en-GB" dirty="0"/>
              <a:t> </a:t>
            </a:r>
            <a:r>
              <a:rPr lang="en-GB" dirty="0" err="1"/>
              <a:t>proizvod</a:t>
            </a:r>
            <a:r>
              <a:rPr lang="en-GB" dirty="0"/>
              <a:t> ili </a:t>
            </a:r>
            <a:r>
              <a:rPr lang="en-GB" dirty="0" err="1"/>
              <a:t>uslugu</a:t>
            </a:r>
            <a:endParaRPr lang="en-GB" dirty="0"/>
          </a:p>
          <a:p>
            <a:r>
              <a:rPr lang="en-GB" dirty="0" err="1"/>
              <a:t>Pokaži</a:t>
            </a:r>
            <a:r>
              <a:rPr lang="en-GB" dirty="0"/>
              <a:t> </a:t>
            </a:r>
            <a:r>
              <a:rPr lang="en-GB" dirty="0" err="1"/>
              <a:t>drugima</a:t>
            </a:r>
            <a:endParaRPr lang="en-GB" dirty="0"/>
          </a:p>
          <a:p>
            <a:r>
              <a:rPr lang="en-GB" dirty="0" err="1"/>
              <a:t>Prodaj</a:t>
            </a:r>
            <a:r>
              <a:rPr lang="en-GB" dirty="0"/>
              <a:t> i </a:t>
            </a:r>
            <a:r>
              <a:rPr lang="en-GB" dirty="0" err="1"/>
              <a:t>zaradi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Važne</a:t>
            </a:r>
            <a:r>
              <a:rPr lang="en-GB" dirty="0"/>
              <a:t> </a:t>
            </a:r>
            <a:r>
              <a:rPr lang="en-GB" dirty="0" err="1"/>
              <a:t>osobine</a:t>
            </a:r>
            <a:r>
              <a:rPr lang="en-GB" dirty="0"/>
              <a:t> </a:t>
            </a:r>
            <a:r>
              <a:rPr lang="en-GB" dirty="0" err="1"/>
              <a:t>poduzetnika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Dobri</a:t>
            </a:r>
            <a:r>
              <a:rPr lang="en-GB" dirty="0"/>
              <a:t> </a:t>
            </a:r>
            <a:r>
              <a:rPr lang="en-GB" dirty="0" err="1"/>
              <a:t>poduzetnici</a:t>
            </a:r>
            <a:r>
              <a:rPr lang="en-GB" dirty="0"/>
              <a:t> su:</a:t>
            </a:r>
          </a:p>
          <a:p>
            <a:r>
              <a:rPr lang="en-GB" dirty="0" err="1"/>
              <a:t>kreativni</a:t>
            </a:r>
            <a:r>
              <a:rPr lang="en-GB" dirty="0"/>
              <a:t> </a:t>
            </a:r>
            <a:r>
              <a:rPr lang="en-001" dirty="0"/>
              <a:t>🎨</a:t>
            </a:r>
          </a:p>
          <a:p>
            <a:r>
              <a:rPr lang="en-GB" dirty="0" err="1"/>
              <a:t>hrabri</a:t>
            </a:r>
            <a:endParaRPr lang="en-GB" dirty="0"/>
          </a:p>
          <a:p>
            <a:r>
              <a:rPr lang="en-GB" dirty="0" err="1"/>
              <a:t>vrijedni</a:t>
            </a:r>
            <a:endParaRPr lang="en-GB" dirty="0"/>
          </a:p>
          <a:p>
            <a:r>
              <a:rPr lang="en-GB" dirty="0" err="1"/>
              <a:t>uporni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dječijih</a:t>
            </a:r>
            <a:r>
              <a:rPr lang="en-GB" dirty="0"/>
              <a:t> </a:t>
            </a:r>
            <a:r>
              <a:rPr lang="en-GB" dirty="0" err="1"/>
              <a:t>poduzetničkih</a:t>
            </a:r>
            <a:r>
              <a:rPr lang="en-GB" dirty="0"/>
              <a:t> </a:t>
            </a:r>
            <a:r>
              <a:rPr lang="en-GB" dirty="0" err="1"/>
              <a:t>ideja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Djeca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:</a:t>
            </a:r>
          </a:p>
          <a:p>
            <a:r>
              <a:rPr lang="en-GB" dirty="0" err="1"/>
              <a:t>prodavati</a:t>
            </a:r>
            <a:r>
              <a:rPr lang="en-GB" dirty="0"/>
              <a:t> </a:t>
            </a:r>
            <a:r>
              <a:rPr lang="en-GB" dirty="0" err="1"/>
              <a:t>limunadu</a:t>
            </a:r>
            <a:r>
              <a:rPr lang="en-GB" dirty="0"/>
              <a:t> </a:t>
            </a:r>
            <a:r>
              <a:rPr lang="en-001" dirty="0"/>
              <a:t>🍋</a:t>
            </a:r>
          </a:p>
          <a:p>
            <a:r>
              <a:rPr lang="en-GB" dirty="0" err="1"/>
              <a:t>izrađivati</a:t>
            </a:r>
            <a:r>
              <a:rPr lang="en-GB" dirty="0"/>
              <a:t> </a:t>
            </a:r>
            <a:r>
              <a:rPr lang="en-GB" dirty="0" err="1"/>
              <a:t>narukvice</a:t>
            </a:r>
            <a:endParaRPr lang="en-GB" dirty="0"/>
          </a:p>
          <a:p>
            <a:r>
              <a:rPr lang="en-GB" dirty="0" err="1"/>
              <a:t>šetati</a:t>
            </a:r>
            <a:r>
              <a:rPr lang="en-GB" dirty="0"/>
              <a:t> </a:t>
            </a:r>
            <a:r>
              <a:rPr lang="en-GB" dirty="0" err="1"/>
              <a:t>pse</a:t>
            </a:r>
            <a:r>
              <a:rPr lang="en-GB" dirty="0"/>
              <a:t> </a:t>
            </a:r>
            <a:r>
              <a:rPr lang="en-001" dirty="0"/>
              <a:t>🐕</a:t>
            </a:r>
          </a:p>
          <a:p>
            <a:r>
              <a:rPr lang="en-GB" dirty="0" err="1"/>
              <a:t>pomagati</a:t>
            </a:r>
            <a:r>
              <a:rPr lang="en-GB" dirty="0"/>
              <a:t> u </a:t>
            </a:r>
            <a:r>
              <a:rPr lang="en-GB" dirty="0" err="1"/>
              <a:t>vrtu</a:t>
            </a:r>
            <a:endParaRPr lang="en-GB" dirty="0"/>
          </a:p>
          <a:p>
            <a:r>
              <a:rPr lang="en-GB" dirty="0" err="1"/>
              <a:t>prodavati</a:t>
            </a:r>
            <a:r>
              <a:rPr lang="en-GB" dirty="0"/>
              <a:t> </a:t>
            </a:r>
            <a:r>
              <a:rPr lang="en-GB" dirty="0" err="1"/>
              <a:t>crteže</a:t>
            </a:r>
            <a:r>
              <a:rPr lang="en-GB" dirty="0"/>
              <a:t> ili kolače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f35948-e619-41b3-aa29-22878b09cfd2"/>
    <ds:schemaRef ds:uri="40262f94-9f35-4ac3-9a90-690165a166b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http://www.w3.org/2000/xmlns/"/>
    <ds:schemaRef ds:uri="40262f94-9f35-4ac3-9a90-690165a166b7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183</Words>
  <Application>Microsoft Office PowerPoint</Application>
  <PresentationFormat>Widescreen</PresentationFormat>
  <Paragraphs>25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Children Friends 16x9</vt:lpstr>
      <vt:lpstr>Poduzetništvo za djecu</vt:lpstr>
      <vt:lpstr>U prezentaciji doznajemo:</vt:lpstr>
      <vt:lpstr>Što je poduzetništvo?</vt:lpstr>
      <vt:lpstr>Primjeri dječijeg poduzetništva:</vt:lpstr>
      <vt:lpstr>Tko je poduzetnik?</vt:lpstr>
      <vt:lpstr>Kako nastaje ideja:</vt:lpstr>
      <vt:lpstr>Koraci do male poslovne ideje:</vt:lpstr>
      <vt:lpstr>Važne osobine poduzetnika:</vt:lpstr>
      <vt:lpstr>Primjeri dječijih poduzetničkih ideja:</vt:lpstr>
      <vt:lpstr>Zašto je poduzetništvo važno?</vt:lpstr>
      <vt:lpstr>Zaključak:</vt:lpstr>
      <vt:lpstr>Kraj  Hvala na pozornosti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Poduzetništvo za djecu</dc:title>
  <dc:creator>Leona Nikolić</dc:creator>
  <cp:keywords/>
  <cp:lastModifiedBy>Leona Nikolić</cp:lastModifiedBy>
  <cp:revision>2</cp:revision>
  <dcterms:created xsi:type="dcterms:W3CDTF">2026-03-05T16:54:14Z</dcterms:created>
  <dcterms:modified xsi:type="dcterms:W3CDTF">2026-03-09T07:22:23Z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