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8D5D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6354886" cy="1027347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725100" y="880867"/>
            <a:ext cx="1563370" cy="1600200"/>
          </a:xfrm>
          <a:custGeom>
            <a:avLst/>
            <a:gdLst/>
            <a:ahLst/>
            <a:cxnLst/>
            <a:rect l="l" t="t" r="r" b="b"/>
            <a:pathLst>
              <a:path w="1563369" h="1600200">
                <a:moveTo>
                  <a:pt x="732241" y="1598702"/>
                </a:moveTo>
                <a:lnTo>
                  <a:pt x="716578" y="1598928"/>
                </a:lnTo>
                <a:lnTo>
                  <a:pt x="598110" y="1600032"/>
                </a:lnTo>
                <a:lnTo>
                  <a:pt x="592074" y="1599723"/>
                </a:lnTo>
                <a:lnTo>
                  <a:pt x="470501" y="1596611"/>
                </a:lnTo>
                <a:lnTo>
                  <a:pt x="417846" y="1596000"/>
                </a:lnTo>
                <a:lnTo>
                  <a:pt x="390465" y="1595952"/>
                </a:lnTo>
                <a:lnTo>
                  <a:pt x="252170" y="1597157"/>
                </a:lnTo>
                <a:lnTo>
                  <a:pt x="188545" y="1596693"/>
                </a:lnTo>
                <a:lnTo>
                  <a:pt x="164782" y="1596753"/>
                </a:lnTo>
                <a:lnTo>
                  <a:pt x="141022" y="1597004"/>
                </a:lnTo>
                <a:lnTo>
                  <a:pt x="117262" y="1597457"/>
                </a:lnTo>
                <a:lnTo>
                  <a:pt x="64612" y="1586081"/>
                </a:lnTo>
                <a:lnTo>
                  <a:pt x="57180" y="1583519"/>
                </a:lnTo>
                <a:lnTo>
                  <a:pt x="29260" y="1575318"/>
                </a:lnTo>
                <a:lnTo>
                  <a:pt x="23933" y="1569617"/>
                </a:lnTo>
                <a:lnTo>
                  <a:pt x="5808" y="1496224"/>
                </a:lnTo>
                <a:lnTo>
                  <a:pt x="1350" y="1446755"/>
                </a:lnTo>
                <a:lnTo>
                  <a:pt x="0" y="1397256"/>
                </a:lnTo>
                <a:lnTo>
                  <a:pt x="1498" y="1347785"/>
                </a:lnTo>
                <a:lnTo>
                  <a:pt x="5587" y="1298400"/>
                </a:lnTo>
                <a:lnTo>
                  <a:pt x="12007" y="1249159"/>
                </a:lnTo>
                <a:lnTo>
                  <a:pt x="20498" y="1200120"/>
                </a:lnTo>
                <a:lnTo>
                  <a:pt x="30802" y="1151341"/>
                </a:lnTo>
                <a:lnTo>
                  <a:pt x="42659" y="1102878"/>
                </a:lnTo>
                <a:lnTo>
                  <a:pt x="55811" y="1054791"/>
                </a:lnTo>
                <a:lnTo>
                  <a:pt x="69998" y="1007137"/>
                </a:lnTo>
                <a:lnTo>
                  <a:pt x="84961" y="959973"/>
                </a:lnTo>
                <a:lnTo>
                  <a:pt x="102719" y="908913"/>
                </a:lnTo>
                <a:lnTo>
                  <a:pt x="122921" y="858637"/>
                </a:lnTo>
                <a:lnTo>
                  <a:pt x="146204" y="809779"/>
                </a:lnTo>
                <a:lnTo>
                  <a:pt x="173210" y="762969"/>
                </a:lnTo>
                <a:lnTo>
                  <a:pt x="202039" y="726554"/>
                </a:lnTo>
                <a:lnTo>
                  <a:pt x="234358" y="692127"/>
                </a:lnTo>
                <a:lnTo>
                  <a:pt x="269835" y="660492"/>
                </a:lnTo>
                <a:lnTo>
                  <a:pt x="308135" y="632454"/>
                </a:lnTo>
                <a:lnTo>
                  <a:pt x="348927" y="608815"/>
                </a:lnTo>
                <a:lnTo>
                  <a:pt x="391876" y="590381"/>
                </a:lnTo>
                <a:lnTo>
                  <a:pt x="436651" y="577954"/>
                </a:lnTo>
                <a:lnTo>
                  <a:pt x="482916" y="572340"/>
                </a:lnTo>
                <a:lnTo>
                  <a:pt x="530341" y="574341"/>
                </a:lnTo>
                <a:lnTo>
                  <a:pt x="548949" y="580150"/>
                </a:lnTo>
                <a:lnTo>
                  <a:pt x="565790" y="589249"/>
                </a:lnTo>
                <a:lnTo>
                  <a:pt x="580991" y="601020"/>
                </a:lnTo>
                <a:lnTo>
                  <a:pt x="594679" y="614842"/>
                </a:lnTo>
                <a:lnTo>
                  <a:pt x="611935" y="568302"/>
                </a:lnTo>
                <a:lnTo>
                  <a:pt x="630920" y="526000"/>
                </a:lnTo>
                <a:lnTo>
                  <a:pt x="652142" y="484721"/>
                </a:lnTo>
                <a:lnTo>
                  <a:pt x="675074" y="444300"/>
                </a:lnTo>
                <a:lnTo>
                  <a:pt x="699192" y="404575"/>
                </a:lnTo>
                <a:lnTo>
                  <a:pt x="723970" y="365382"/>
                </a:lnTo>
                <a:lnTo>
                  <a:pt x="750939" y="323001"/>
                </a:lnTo>
                <a:lnTo>
                  <a:pt x="778698" y="280071"/>
                </a:lnTo>
                <a:lnTo>
                  <a:pt x="807638" y="237387"/>
                </a:lnTo>
                <a:lnTo>
                  <a:pt x="838151" y="195743"/>
                </a:lnTo>
                <a:lnTo>
                  <a:pt x="870629" y="155937"/>
                </a:lnTo>
                <a:lnTo>
                  <a:pt x="905462" y="118762"/>
                </a:lnTo>
                <a:lnTo>
                  <a:pt x="943043" y="85014"/>
                </a:lnTo>
                <a:lnTo>
                  <a:pt x="983762" y="55488"/>
                </a:lnTo>
                <a:lnTo>
                  <a:pt x="1028013" y="30980"/>
                </a:lnTo>
                <a:lnTo>
                  <a:pt x="1076185" y="12285"/>
                </a:lnTo>
                <a:lnTo>
                  <a:pt x="1119768" y="4955"/>
                </a:lnTo>
                <a:lnTo>
                  <a:pt x="1165151" y="0"/>
                </a:lnTo>
                <a:lnTo>
                  <a:pt x="1210427" y="460"/>
                </a:lnTo>
                <a:lnTo>
                  <a:pt x="1253687" y="9381"/>
                </a:lnTo>
                <a:lnTo>
                  <a:pt x="1293023" y="29803"/>
                </a:lnTo>
                <a:lnTo>
                  <a:pt x="1326031" y="62408"/>
                </a:lnTo>
                <a:lnTo>
                  <a:pt x="1355597" y="98619"/>
                </a:lnTo>
                <a:lnTo>
                  <a:pt x="1381363" y="137879"/>
                </a:lnTo>
                <a:lnTo>
                  <a:pt x="1402969" y="179635"/>
                </a:lnTo>
                <a:lnTo>
                  <a:pt x="1420059" y="223330"/>
                </a:lnTo>
                <a:lnTo>
                  <a:pt x="1432273" y="268408"/>
                </a:lnTo>
                <a:lnTo>
                  <a:pt x="1439253" y="314314"/>
                </a:lnTo>
                <a:lnTo>
                  <a:pt x="1442406" y="351397"/>
                </a:lnTo>
                <a:lnTo>
                  <a:pt x="1470884" y="314915"/>
                </a:lnTo>
                <a:lnTo>
                  <a:pt x="1501984" y="280748"/>
                </a:lnTo>
                <a:lnTo>
                  <a:pt x="1536010" y="249305"/>
                </a:lnTo>
                <a:lnTo>
                  <a:pt x="1562900" y="228876"/>
                </a:lnTo>
                <a:lnTo>
                  <a:pt x="1562900" y="1567384"/>
                </a:lnTo>
                <a:lnTo>
                  <a:pt x="1465685" y="1570157"/>
                </a:lnTo>
                <a:lnTo>
                  <a:pt x="1216730" y="1576626"/>
                </a:lnTo>
                <a:lnTo>
                  <a:pt x="1067475" y="1580798"/>
                </a:lnTo>
                <a:lnTo>
                  <a:pt x="967994" y="1584004"/>
                </a:lnTo>
                <a:lnTo>
                  <a:pt x="918264" y="1585790"/>
                </a:lnTo>
                <a:lnTo>
                  <a:pt x="868541" y="1587722"/>
                </a:lnTo>
                <a:lnTo>
                  <a:pt x="818828" y="1589818"/>
                </a:lnTo>
                <a:lnTo>
                  <a:pt x="775416" y="1593342"/>
                </a:lnTo>
                <a:lnTo>
                  <a:pt x="753808" y="1595889"/>
                </a:lnTo>
                <a:lnTo>
                  <a:pt x="732241" y="159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6725100" y="6653583"/>
            <a:ext cx="1563370" cy="1600200"/>
          </a:xfrm>
          <a:custGeom>
            <a:avLst/>
            <a:gdLst/>
            <a:ahLst/>
            <a:cxnLst/>
            <a:rect l="l" t="t" r="r" b="b"/>
            <a:pathLst>
              <a:path w="1563369" h="1600200">
                <a:moveTo>
                  <a:pt x="732241" y="1598702"/>
                </a:moveTo>
                <a:lnTo>
                  <a:pt x="716578" y="1598928"/>
                </a:lnTo>
                <a:lnTo>
                  <a:pt x="598110" y="1600032"/>
                </a:lnTo>
                <a:lnTo>
                  <a:pt x="592074" y="1599723"/>
                </a:lnTo>
                <a:lnTo>
                  <a:pt x="470501" y="1596611"/>
                </a:lnTo>
                <a:lnTo>
                  <a:pt x="417846" y="1596000"/>
                </a:lnTo>
                <a:lnTo>
                  <a:pt x="390465" y="1595952"/>
                </a:lnTo>
                <a:lnTo>
                  <a:pt x="252170" y="1597157"/>
                </a:lnTo>
                <a:lnTo>
                  <a:pt x="188545" y="1596693"/>
                </a:lnTo>
                <a:lnTo>
                  <a:pt x="164782" y="1596753"/>
                </a:lnTo>
                <a:lnTo>
                  <a:pt x="141022" y="1597004"/>
                </a:lnTo>
                <a:lnTo>
                  <a:pt x="117262" y="1597457"/>
                </a:lnTo>
                <a:lnTo>
                  <a:pt x="64612" y="1586081"/>
                </a:lnTo>
                <a:lnTo>
                  <a:pt x="57180" y="1583519"/>
                </a:lnTo>
                <a:lnTo>
                  <a:pt x="29260" y="1575318"/>
                </a:lnTo>
                <a:lnTo>
                  <a:pt x="23933" y="1569617"/>
                </a:lnTo>
                <a:lnTo>
                  <a:pt x="5808" y="1496224"/>
                </a:lnTo>
                <a:lnTo>
                  <a:pt x="1350" y="1446755"/>
                </a:lnTo>
                <a:lnTo>
                  <a:pt x="0" y="1397256"/>
                </a:lnTo>
                <a:lnTo>
                  <a:pt x="1498" y="1347785"/>
                </a:lnTo>
                <a:lnTo>
                  <a:pt x="5587" y="1298400"/>
                </a:lnTo>
                <a:lnTo>
                  <a:pt x="12007" y="1249159"/>
                </a:lnTo>
                <a:lnTo>
                  <a:pt x="20498" y="1200120"/>
                </a:lnTo>
                <a:lnTo>
                  <a:pt x="30802" y="1151341"/>
                </a:lnTo>
                <a:lnTo>
                  <a:pt x="42659" y="1102878"/>
                </a:lnTo>
                <a:lnTo>
                  <a:pt x="55811" y="1054791"/>
                </a:lnTo>
                <a:lnTo>
                  <a:pt x="69998" y="1007137"/>
                </a:lnTo>
                <a:lnTo>
                  <a:pt x="84961" y="959973"/>
                </a:lnTo>
                <a:lnTo>
                  <a:pt x="102719" y="908913"/>
                </a:lnTo>
                <a:lnTo>
                  <a:pt x="122921" y="858637"/>
                </a:lnTo>
                <a:lnTo>
                  <a:pt x="146204" y="809779"/>
                </a:lnTo>
                <a:lnTo>
                  <a:pt x="173210" y="762969"/>
                </a:lnTo>
                <a:lnTo>
                  <a:pt x="202039" y="726554"/>
                </a:lnTo>
                <a:lnTo>
                  <a:pt x="234358" y="692127"/>
                </a:lnTo>
                <a:lnTo>
                  <a:pt x="269835" y="660492"/>
                </a:lnTo>
                <a:lnTo>
                  <a:pt x="308135" y="632454"/>
                </a:lnTo>
                <a:lnTo>
                  <a:pt x="348927" y="608815"/>
                </a:lnTo>
                <a:lnTo>
                  <a:pt x="391876" y="590381"/>
                </a:lnTo>
                <a:lnTo>
                  <a:pt x="436651" y="577954"/>
                </a:lnTo>
                <a:lnTo>
                  <a:pt x="482916" y="572340"/>
                </a:lnTo>
                <a:lnTo>
                  <a:pt x="530341" y="574341"/>
                </a:lnTo>
                <a:lnTo>
                  <a:pt x="548949" y="580150"/>
                </a:lnTo>
                <a:lnTo>
                  <a:pt x="565790" y="589249"/>
                </a:lnTo>
                <a:lnTo>
                  <a:pt x="580991" y="601020"/>
                </a:lnTo>
                <a:lnTo>
                  <a:pt x="594679" y="614842"/>
                </a:lnTo>
                <a:lnTo>
                  <a:pt x="611935" y="568302"/>
                </a:lnTo>
                <a:lnTo>
                  <a:pt x="630920" y="526000"/>
                </a:lnTo>
                <a:lnTo>
                  <a:pt x="652142" y="484721"/>
                </a:lnTo>
                <a:lnTo>
                  <a:pt x="675074" y="444300"/>
                </a:lnTo>
                <a:lnTo>
                  <a:pt x="699192" y="404575"/>
                </a:lnTo>
                <a:lnTo>
                  <a:pt x="723970" y="365382"/>
                </a:lnTo>
                <a:lnTo>
                  <a:pt x="750939" y="323001"/>
                </a:lnTo>
                <a:lnTo>
                  <a:pt x="778698" y="280071"/>
                </a:lnTo>
                <a:lnTo>
                  <a:pt x="807638" y="237387"/>
                </a:lnTo>
                <a:lnTo>
                  <a:pt x="838151" y="195743"/>
                </a:lnTo>
                <a:lnTo>
                  <a:pt x="870629" y="155937"/>
                </a:lnTo>
                <a:lnTo>
                  <a:pt x="905462" y="118762"/>
                </a:lnTo>
                <a:lnTo>
                  <a:pt x="943043" y="85014"/>
                </a:lnTo>
                <a:lnTo>
                  <a:pt x="983762" y="55488"/>
                </a:lnTo>
                <a:lnTo>
                  <a:pt x="1028013" y="30980"/>
                </a:lnTo>
                <a:lnTo>
                  <a:pt x="1076185" y="12285"/>
                </a:lnTo>
                <a:lnTo>
                  <a:pt x="1119768" y="4955"/>
                </a:lnTo>
                <a:lnTo>
                  <a:pt x="1165151" y="0"/>
                </a:lnTo>
                <a:lnTo>
                  <a:pt x="1210427" y="460"/>
                </a:lnTo>
                <a:lnTo>
                  <a:pt x="1253687" y="9381"/>
                </a:lnTo>
                <a:lnTo>
                  <a:pt x="1293023" y="29803"/>
                </a:lnTo>
                <a:lnTo>
                  <a:pt x="1326031" y="62408"/>
                </a:lnTo>
                <a:lnTo>
                  <a:pt x="1355597" y="98619"/>
                </a:lnTo>
                <a:lnTo>
                  <a:pt x="1381363" y="137879"/>
                </a:lnTo>
                <a:lnTo>
                  <a:pt x="1402969" y="179635"/>
                </a:lnTo>
                <a:lnTo>
                  <a:pt x="1420059" y="223330"/>
                </a:lnTo>
                <a:lnTo>
                  <a:pt x="1432273" y="268408"/>
                </a:lnTo>
                <a:lnTo>
                  <a:pt x="1439253" y="314314"/>
                </a:lnTo>
                <a:lnTo>
                  <a:pt x="1442406" y="351397"/>
                </a:lnTo>
                <a:lnTo>
                  <a:pt x="1470884" y="314915"/>
                </a:lnTo>
                <a:lnTo>
                  <a:pt x="1501984" y="280748"/>
                </a:lnTo>
                <a:lnTo>
                  <a:pt x="1536010" y="249305"/>
                </a:lnTo>
                <a:lnTo>
                  <a:pt x="1562900" y="228876"/>
                </a:lnTo>
                <a:lnTo>
                  <a:pt x="1562900" y="1567384"/>
                </a:lnTo>
                <a:lnTo>
                  <a:pt x="1465685" y="1570157"/>
                </a:lnTo>
                <a:lnTo>
                  <a:pt x="1216730" y="1576626"/>
                </a:lnTo>
                <a:lnTo>
                  <a:pt x="1067475" y="1580798"/>
                </a:lnTo>
                <a:lnTo>
                  <a:pt x="967994" y="1584004"/>
                </a:lnTo>
                <a:lnTo>
                  <a:pt x="918264" y="1585790"/>
                </a:lnTo>
                <a:lnTo>
                  <a:pt x="868541" y="1587722"/>
                </a:lnTo>
                <a:lnTo>
                  <a:pt x="818828" y="1589818"/>
                </a:lnTo>
                <a:lnTo>
                  <a:pt x="775416" y="1593342"/>
                </a:lnTo>
                <a:lnTo>
                  <a:pt x="753808" y="1595889"/>
                </a:lnTo>
                <a:lnTo>
                  <a:pt x="732241" y="159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3279186" y="0"/>
            <a:ext cx="1961514" cy="1031875"/>
          </a:xfrm>
          <a:custGeom>
            <a:avLst/>
            <a:gdLst/>
            <a:ahLst/>
            <a:cxnLst/>
            <a:rect l="l" t="t" r="r" b="b"/>
            <a:pathLst>
              <a:path w="1961515" h="1031875">
                <a:moveTo>
                  <a:pt x="508572" y="143689"/>
                </a:moveTo>
                <a:lnTo>
                  <a:pt x="886927" y="132931"/>
                </a:lnTo>
                <a:lnTo>
                  <a:pt x="865090" y="108017"/>
                </a:lnTo>
                <a:lnTo>
                  <a:pt x="841475" y="84863"/>
                </a:lnTo>
                <a:lnTo>
                  <a:pt x="788097" y="45061"/>
                </a:lnTo>
                <a:lnTo>
                  <a:pt x="744716" y="22873"/>
                </a:lnTo>
                <a:lnTo>
                  <a:pt x="698293" y="8863"/>
                </a:lnTo>
                <a:lnTo>
                  <a:pt x="650097" y="2711"/>
                </a:lnTo>
                <a:lnTo>
                  <a:pt x="601409" y="4096"/>
                </a:lnTo>
                <a:lnTo>
                  <a:pt x="551130" y="31566"/>
                </a:lnTo>
                <a:lnTo>
                  <a:pt x="523544" y="83070"/>
                </a:lnTo>
                <a:lnTo>
                  <a:pt x="511185" y="126870"/>
                </a:lnTo>
                <a:lnTo>
                  <a:pt x="508572" y="143689"/>
                </a:lnTo>
                <a:close/>
              </a:path>
              <a:path w="1961515" h="1031875">
                <a:moveTo>
                  <a:pt x="509866" y="314981"/>
                </a:moveTo>
                <a:lnTo>
                  <a:pt x="1503495" y="286728"/>
                </a:lnTo>
                <a:lnTo>
                  <a:pt x="1502634" y="284589"/>
                </a:lnTo>
                <a:lnTo>
                  <a:pt x="1481843" y="239328"/>
                </a:lnTo>
                <a:lnTo>
                  <a:pt x="1457135" y="196071"/>
                </a:lnTo>
                <a:lnTo>
                  <a:pt x="1429755" y="154351"/>
                </a:lnTo>
                <a:lnTo>
                  <a:pt x="1400947" y="113703"/>
                </a:lnTo>
                <a:lnTo>
                  <a:pt x="1370784" y="71857"/>
                </a:lnTo>
                <a:lnTo>
                  <a:pt x="1339208" y="29785"/>
                </a:lnTo>
                <a:lnTo>
                  <a:pt x="1314471" y="0"/>
                </a:lnTo>
                <a:lnTo>
                  <a:pt x="912419" y="0"/>
                </a:lnTo>
                <a:lnTo>
                  <a:pt x="893112" y="60055"/>
                </a:lnTo>
                <a:lnTo>
                  <a:pt x="887672" y="106301"/>
                </a:lnTo>
                <a:lnTo>
                  <a:pt x="886927" y="132931"/>
                </a:lnTo>
                <a:lnTo>
                  <a:pt x="508572" y="143689"/>
                </a:lnTo>
                <a:lnTo>
                  <a:pt x="504226" y="171673"/>
                </a:lnTo>
                <a:lnTo>
                  <a:pt x="501887" y="217046"/>
                </a:lnTo>
                <a:lnTo>
                  <a:pt x="503388" y="262557"/>
                </a:lnTo>
                <a:lnTo>
                  <a:pt x="507949" y="307775"/>
                </a:lnTo>
                <a:lnTo>
                  <a:pt x="509866" y="314981"/>
                </a:lnTo>
                <a:close/>
              </a:path>
              <a:path w="1961515" h="1031875">
                <a:moveTo>
                  <a:pt x="1419699" y="993731"/>
                </a:moveTo>
                <a:lnTo>
                  <a:pt x="1549712" y="990034"/>
                </a:lnTo>
                <a:lnTo>
                  <a:pt x="1556802" y="989570"/>
                </a:lnTo>
                <a:lnTo>
                  <a:pt x="1652200" y="981910"/>
                </a:lnTo>
                <a:lnTo>
                  <a:pt x="1679564" y="980131"/>
                </a:lnTo>
                <a:lnTo>
                  <a:pt x="1778738" y="975345"/>
                </a:lnTo>
                <a:lnTo>
                  <a:pt x="1852959" y="970869"/>
                </a:lnTo>
                <a:lnTo>
                  <a:pt x="1853987" y="970839"/>
                </a:lnTo>
                <a:lnTo>
                  <a:pt x="1884664" y="969563"/>
                </a:lnTo>
                <a:lnTo>
                  <a:pt x="1921829" y="959291"/>
                </a:lnTo>
                <a:lnTo>
                  <a:pt x="1927036" y="957158"/>
                </a:lnTo>
                <a:lnTo>
                  <a:pt x="1946656" y="950161"/>
                </a:lnTo>
                <a:lnTo>
                  <a:pt x="1960850" y="880826"/>
                </a:lnTo>
                <a:lnTo>
                  <a:pt x="1960910" y="833511"/>
                </a:lnTo>
                <a:lnTo>
                  <a:pt x="1957242" y="786419"/>
                </a:lnTo>
                <a:lnTo>
                  <a:pt x="1950289" y="739624"/>
                </a:lnTo>
                <a:lnTo>
                  <a:pt x="1940497" y="693199"/>
                </a:lnTo>
                <a:lnTo>
                  <a:pt x="1928309" y="647217"/>
                </a:lnTo>
                <a:lnTo>
                  <a:pt x="1914170" y="601749"/>
                </a:lnTo>
                <a:lnTo>
                  <a:pt x="1898525" y="556871"/>
                </a:lnTo>
                <a:lnTo>
                  <a:pt x="1881818" y="512653"/>
                </a:lnTo>
                <a:lnTo>
                  <a:pt x="1867050" y="476884"/>
                </a:lnTo>
                <a:lnTo>
                  <a:pt x="1850568" y="441775"/>
                </a:lnTo>
                <a:lnTo>
                  <a:pt x="1831940" y="407803"/>
                </a:lnTo>
                <a:lnTo>
                  <a:pt x="1810736" y="375448"/>
                </a:lnTo>
                <a:lnTo>
                  <a:pt x="1776687" y="338720"/>
                </a:lnTo>
                <a:lnTo>
                  <a:pt x="1737511" y="306140"/>
                </a:lnTo>
                <a:lnTo>
                  <a:pt x="1694124" y="279601"/>
                </a:lnTo>
                <a:lnTo>
                  <a:pt x="1647439" y="260997"/>
                </a:lnTo>
                <a:lnTo>
                  <a:pt x="1598369" y="252221"/>
                </a:lnTo>
                <a:lnTo>
                  <a:pt x="1547829" y="255166"/>
                </a:lnTo>
                <a:lnTo>
                  <a:pt x="1534767" y="260075"/>
                </a:lnTo>
                <a:lnTo>
                  <a:pt x="1523101" y="267263"/>
                </a:lnTo>
                <a:lnTo>
                  <a:pt x="1512715" y="276293"/>
                </a:lnTo>
                <a:lnTo>
                  <a:pt x="1503495" y="286728"/>
                </a:lnTo>
                <a:lnTo>
                  <a:pt x="509866" y="314981"/>
                </a:lnTo>
                <a:lnTo>
                  <a:pt x="533037" y="385588"/>
                </a:lnTo>
                <a:lnTo>
                  <a:pt x="550281" y="422826"/>
                </a:lnTo>
                <a:lnTo>
                  <a:pt x="568838" y="459319"/>
                </a:lnTo>
                <a:lnTo>
                  <a:pt x="571881" y="465109"/>
                </a:lnTo>
                <a:lnTo>
                  <a:pt x="574892" y="470913"/>
                </a:lnTo>
                <a:lnTo>
                  <a:pt x="577863" y="476732"/>
                </a:lnTo>
                <a:lnTo>
                  <a:pt x="380516" y="482343"/>
                </a:lnTo>
                <a:lnTo>
                  <a:pt x="358781" y="504995"/>
                </a:lnTo>
                <a:lnTo>
                  <a:pt x="338428" y="541052"/>
                </a:lnTo>
                <a:lnTo>
                  <a:pt x="325243" y="581519"/>
                </a:lnTo>
                <a:lnTo>
                  <a:pt x="317811" y="624905"/>
                </a:lnTo>
                <a:lnTo>
                  <a:pt x="314809" y="668387"/>
                </a:lnTo>
                <a:lnTo>
                  <a:pt x="317549" y="764744"/>
                </a:lnTo>
                <a:lnTo>
                  <a:pt x="318336" y="768288"/>
                </a:lnTo>
                <a:lnTo>
                  <a:pt x="320226" y="776335"/>
                </a:lnTo>
                <a:lnTo>
                  <a:pt x="323966" y="792455"/>
                </a:lnTo>
                <a:lnTo>
                  <a:pt x="334327" y="837404"/>
                </a:lnTo>
                <a:lnTo>
                  <a:pt x="339718" y="863053"/>
                </a:lnTo>
                <a:lnTo>
                  <a:pt x="342347" y="873661"/>
                </a:lnTo>
                <a:lnTo>
                  <a:pt x="356463" y="916490"/>
                </a:lnTo>
                <a:lnTo>
                  <a:pt x="385546" y="971460"/>
                </a:lnTo>
                <a:lnTo>
                  <a:pt x="388933" y="977482"/>
                </a:lnTo>
                <a:lnTo>
                  <a:pt x="392245" y="983543"/>
                </a:lnTo>
                <a:lnTo>
                  <a:pt x="395438" y="989657"/>
                </a:lnTo>
                <a:lnTo>
                  <a:pt x="401990" y="1002507"/>
                </a:lnTo>
                <a:lnTo>
                  <a:pt x="401689" y="1002515"/>
                </a:lnTo>
                <a:lnTo>
                  <a:pt x="414292" y="1005737"/>
                </a:lnTo>
                <a:lnTo>
                  <a:pt x="427399" y="1006680"/>
                </a:lnTo>
                <a:lnTo>
                  <a:pt x="440675" y="1006727"/>
                </a:lnTo>
                <a:lnTo>
                  <a:pt x="453436" y="1007172"/>
                </a:lnTo>
                <a:lnTo>
                  <a:pt x="509119" y="1010711"/>
                </a:lnTo>
                <a:lnTo>
                  <a:pt x="527694" y="1011248"/>
                </a:lnTo>
                <a:lnTo>
                  <a:pt x="574333" y="1011305"/>
                </a:lnTo>
                <a:lnTo>
                  <a:pt x="573419" y="1011331"/>
                </a:lnTo>
                <a:lnTo>
                  <a:pt x="676157" y="1010510"/>
                </a:lnTo>
                <a:lnTo>
                  <a:pt x="675640" y="1010525"/>
                </a:lnTo>
                <a:lnTo>
                  <a:pt x="758846" y="1009052"/>
                </a:lnTo>
                <a:lnTo>
                  <a:pt x="1252791" y="995007"/>
                </a:lnTo>
                <a:lnTo>
                  <a:pt x="1382958" y="992640"/>
                </a:lnTo>
                <a:lnTo>
                  <a:pt x="1398557" y="992796"/>
                </a:lnTo>
                <a:lnTo>
                  <a:pt x="1414127" y="993393"/>
                </a:lnTo>
                <a:lnTo>
                  <a:pt x="1419699" y="993731"/>
                </a:lnTo>
                <a:close/>
              </a:path>
              <a:path w="1961515" h="1031875">
                <a:moveTo>
                  <a:pt x="380516" y="482343"/>
                </a:moveTo>
                <a:lnTo>
                  <a:pt x="577863" y="476732"/>
                </a:lnTo>
                <a:lnTo>
                  <a:pt x="542737" y="459232"/>
                </a:lnTo>
                <a:lnTo>
                  <a:pt x="506622" y="448654"/>
                </a:lnTo>
                <a:lnTo>
                  <a:pt x="468326" y="445950"/>
                </a:lnTo>
                <a:lnTo>
                  <a:pt x="426653" y="452073"/>
                </a:lnTo>
                <a:lnTo>
                  <a:pt x="387718" y="474838"/>
                </a:lnTo>
                <a:lnTo>
                  <a:pt x="380516" y="482343"/>
                </a:lnTo>
                <a:close/>
              </a:path>
              <a:path w="1961515" h="1031875">
                <a:moveTo>
                  <a:pt x="0" y="1031302"/>
                </a:moveTo>
                <a:lnTo>
                  <a:pt x="895456" y="1005841"/>
                </a:lnTo>
                <a:lnTo>
                  <a:pt x="743917" y="1009476"/>
                </a:lnTo>
                <a:lnTo>
                  <a:pt x="1835501" y="978438"/>
                </a:lnTo>
                <a:lnTo>
                  <a:pt x="0" y="1031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68857" y="1438509"/>
            <a:ext cx="6835140" cy="306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8D5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447" y="720112"/>
            <a:ext cx="14345566" cy="3630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6994" y="3638275"/>
            <a:ext cx="8209915" cy="412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548159"/>
            <a:ext cx="1860550" cy="1600200"/>
          </a:xfrm>
          <a:custGeom>
            <a:avLst/>
            <a:gdLst/>
            <a:ahLst/>
            <a:cxnLst/>
            <a:rect l="l" t="t" r="r" b="b"/>
            <a:pathLst>
              <a:path w="1860550" h="1600200">
                <a:moveTo>
                  <a:pt x="1556813" y="575370"/>
                </a:moveTo>
                <a:lnTo>
                  <a:pt x="168618" y="614842"/>
                </a:lnTo>
                <a:lnTo>
                  <a:pt x="169650" y="611790"/>
                </a:lnTo>
                <a:lnTo>
                  <a:pt x="185874" y="568302"/>
                </a:lnTo>
                <a:lnTo>
                  <a:pt x="204860" y="526000"/>
                </a:lnTo>
                <a:lnTo>
                  <a:pt x="226081" y="484721"/>
                </a:lnTo>
                <a:lnTo>
                  <a:pt x="249013" y="444300"/>
                </a:lnTo>
                <a:lnTo>
                  <a:pt x="273131" y="404575"/>
                </a:lnTo>
                <a:lnTo>
                  <a:pt x="324878" y="323001"/>
                </a:lnTo>
                <a:lnTo>
                  <a:pt x="352637" y="280071"/>
                </a:lnTo>
                <a:lnTo>
                  <a:pt x="381577" y="237387"/>
                </a:lnTo>
                <a:lnTo>
                  <a:pt x="412131" y="195694"/>
                </a:lnTo>
                <a:lnTo>
                  <a:pt x="444568" y="155937"/>
                </a:lnTo>
                <a:lnTo>
                  <a:pt x="479401" y="118762"/>
                </a:lnTo>
                <a:lnTo>
                  <a:pt x="516982" y="85014"/>
                </a:lnTo>
                <a:lnTo>
                  <a:pt x="557702" y="55488"/>
                </a:lnTo>
                <a:lnTo>
                  <a:pt x="601952" y="30980"/>
                </a:lnTo>
                <a:lnTo>
                  <a:pt x="650124" y="12285"/>
                </a:lnTo>
                <a:lnTo>
                  <a:pt x="693707" y="4955"/>
                </a:lnTo>
                <a:lnTo>
                  <a:pt x="739090" y="0"/>
                </a:lnTo>
                <a:lnTo>
                  <a:pt x="784366" y="460"/>
                </a:lnTo>
                <a:lnTo>
                  <a:pt x="827626" y="9381"/>
                </a:lnTo>
                <a:lnTo>
                  <a:pt x="866962" y="29803"/>
                </a:lnTo>
                <a:lnTo>
                  <a:pt x="899970" y="62408"/>
                </a:lnTo>
                <a:lnTo>
                  <a:pt x="929536" y="98619"/>
                </a:lnTo>
                <a:lnTo>
                  <a:pt x="955302" y="137879"/>
                </a:lnTo>
                <a:lnTo>
                  <a:pt x="976909" y="179635"/>
                </a:lnTo>
                <a:lnTo>
                  <a:pt x="993998" y="223330"/>
                </a:lnTo>
                <a:lnTo>
                  <a:pt x="1006212" y="268408"/>
                </a:lnTo>
                <a:lnTo>
                  <a:pt x="1013192" y="314314"/>
                </a:lnTo>
                <a:lnTo>
                  <a:pt x="1016345" y="351397"/>
                </a:lnTo>
                <a:lnTo>
                  <a:pt x="1545158" y="336360"/>
                </a:lnTo>
                <a:lnTo>
                  <a:pt x="1549520" y="354245"/>
                </a:lnTo>
                <a:lnTo>
                  <a:pt x="1557344" y="406496"/>
                </a:lnTo>
                <a:lnTo>
                  <a:pt x="1561091" y="459324"/>
                </a:lnTo>
                <a:lnTo>
                  <a:pt x="1561369" y="512344"/>
                </a:lnTo>
                <a:lnTo>
                  <a:pt x="1558789" y="565171"/>
                </a:lnTo>
                <a:lnTo>
                  <a:pt x="1556813" y="575370"/>
                </a:lnTo>
                <a:close/>
              </a:path>
              <a:path w="1860550" h="1600200">
                <a:moveTo>
                  <a:pt x="1545158" y="336360"/>
                </a:moveTo>
                <a:lnTo>
                  <a:pt x="1016345" y="351397"/>
                </a:lnTo>
                <a:lnTo>
                  <a:pt x="1044824" y="314915"/>
                </a:lnTo>
                <a:lnTo>
                  <a:pt x="1075923" y="280748"/>
                </a:lnTo>
                <a:lnTo>
                  <a:pt x="1109949" y="249305"/>
                </a:lnTo>
                <a:lnTo>
                  <a:pt x="1147209" y="220998"/>
                </a:lnTo>
                <a:lnTo>
                  <a:pt x="1193755" y="192583"/>
                </a:lnTo>
                <a:lnTo>
                  <a:pt x="1243661" y="171356"/>
                </a:lnTo>
                <a:lnTo>
                  <a:pt x="1296008" y="157142"/>
                </a:lnTo>
                <a:lnTo>
                  <a:pt x="1349878" y="149765"/>
                </a:lnTo>
                <a:lnTo>
                  <a:pt x="1404351" y="149049"/>
                </a:lnTo>
                <a:lnTo>
                  <a:pt x="1443970" y="159780"/>
                </a:lnTo>
                <a:lnTo>
                  <a:pt x="1476639" y="183367"/>
                </a:lnTo>
                <a:lnTo>
                  <a:pt x="1501877" y="215786"/>
                </a:lnTo>
                <a:lnTo>
                  <a:pt x="1519203" y="253010"/>
                </a:lnTo>
                <a:lnTo>
                  <a:pt x="1537010" y="302955"/>
                </a:lnTo>
                <a:lnTo>
                  <a:pt x="1545158" y="336360"/>
                </a:lnTo>
                <a:close/>
              </a:path>
              <a:path w="1860550" h="1600200">
                <a:moveTo>
                  <a:pt x="306180" y="1598702"/>
                </a:moveTo>
                <a:lnTo>
                  <a:pt x="172050" y="1600032"/>
                </a:lnTo>
                <a:lnTo>
                  <a:pt x="166014" y="1599723"/>
                </a:lnTo>
                <a:lnTo>
                  <a:pt x="42142" y="1596556"/>
                </a:lnTo>
                <a:lnTo>
                  <a:pt x="41600" y="1596571"/>
                </a:lnTo>
                <a:lnTo>
                  <a:pt x="0" y="1596082"/>
                </a:lnTo>
                <a:lnTo>
                  <a:pt x="0" y="583644"/>
                </a:lnTo>
                <a:lnTo>
                  <a:pt x="0" y="580893"/>
                </a:lnTo>
                <a:lnTo>
                  <a:pt x="10590" y="577954"/>
                </a:lnTo>
                <a:lnTo>
                  <a:pt x="56856" y="572340"/>
                </a:lnTo>
                <a:lnTo>
                  <a:pt x="104280" y="574341"/>
                </a:lnTo>
                <a:lnTo>
                  <a:pt x="122888" y="580150"/>
                </a:lnTo>
                <a:lnTo>
                  <a:pt x="139730" y="589249"/>
                </a:lnTo>
                <a:lnTo>
                  <a:pt x="154931" y="601020"/>
                </a:lnTo>
                <a:lnTo>
                  <a:pt x="168618" y="614842"/>
                </a:lnTo>
                <a:lnTo>
                  <a:pt x="1556813" y="575370"/>
                </a:lnTo>
                <a:lnTo>
                  <a:pt x="1537453" y="654044"/>
                </a:lnTo>
                <a:lnTo>
                  <a:pt x="1521887" y="697141"/>
                </a:lnTo>
                <a:lnTo>
                  <a:pt x="1504373" y="739534"/>
                </a:lnTo>
                <a:lnTo>
                  <a:pt x="1485896" y="781365"/>
                </a:lnTo>
                <a:lnTo>
                  <a:pt x="1480255" y="793853"/>
                </a:lnTo>
                <a:lnTo>
                  <a:pt x="1474690" y="806366"/>
                </a:lnTo>
                <a:lnTo>
                  <a:pt x="1751321" y="798501"/>
                </a:lnTo>
                <a:lnTo>
                  <a:pt x="1760715" y="805461"/>
                </a:lnTo>
                <a:lnTo>
                  <a:pt x="1788973" y="836646"/>
                </a:lnTo>
                <a:lnTo>
                  <a:pt x="1811325" y="872333"/>
                </a:lnTo>
                <a:lnTo>
                  <a:pt x="1828485" y="911680"/>
                </a:lnTo>
                <a:lnTo>
                  <a:pt x="1841166" y="953843"/>
                </a:lnTo>
                <a:lnTo>
                  <a:pt x="1850083" y="997978"/>
                </a:lnTo>
                <a:lnTo>
                  <a:pt x="1855824" y="1043247"/>
                </a:lnTo>
                <a:lnTo>
                  <a:pt x="1860027" y="1191062"/>
                </a:lnTo>
                <a:lnTo>
                  <a:pt x="1853866" y="1226555"/>
                </a:lnTo>
                <a:lnTo>
                  <a:pt x="1849250" y="1252260"/>
                </a:lnTo>
                <a:lnTo>
                  <a:pt x="1846997" y="1265122"/>
                </a:lnTo>
                <a:lnTo>
                  <a:pt x="1844864" y="1278007"/>
                </a:lnTo>
                <a:lnTo>
                  <a:pt x="1842984" y="1290068"/>
                </a:lnTo>
                <a:lnTo>
                  <a:pt x="1837500" y="1326269"/>
                </a:lnTo>
                <a:lnTo>
                  <a:pt x="1834676" y="1341273"/>
                </a:lnTo>
                <a:lnTo>
                  <a:pt x="1824283" y="1385837"/>
                </a:lnTo>
                <a:lnTo>
                  <a:pt x="1804814" y="1434036"/>
                </a:lnTo>
                <a:lnTo>
                  <a:pt x="1782188" y="1481104"/>
                </a:lnTo>
                <a:lnTo>
                  <a:pt x="1777943" y="1489771"/>
                </a:lnTo>
                <a:lnTo>
                  <a:pt x="1773805" y="1498487"/>
                </a:lnTo>
                <a:lnTo>
                  <a:pt x="1769837" y="1507268"/>
                </a:lnTo>
                <a:lnTo>
                  <a:pt x="1764403" y="1519672"/>
                </a:lnTo>
                <a:lnTo>
                  <a:pt x="1761657" y="1525851"/>
                </a:lnTo>
                <a:lnTo>
                  <a:pt x="1744817" y="1531192"/>
                </a:lnTo>
                <a:lnTo>
                  <a:pt x="1726612" y="1533547"/>
                </a:lnTo>
                <a:lnTo>
                  <a:pt x="1708099" y="1534667"/>
                </a:lnTo>
                <a:lnTo>
                  <a:pt x="1690337" y="1536301"/>
                </a:lnTo>
                <a:lnTo>
                  <a:pt x="1612955" y="1545656"/>
                </a:lnTo>
                <a:lnTo>
                  <a:pt x="1587091" y="1547880"/>
                </a:lnTo>
                <a:lnTo>
                  <a:pt x="1441654" y="1555815"/>
                </a:lnTo>
                <a:lnTo>
                  <a:pt x="1442526" y="1555790"/>
                </a:lnTo>
                <a:lnTo>
                  <a:pt x="1259992" y="1563343"/>
                </a:lnTo>
                <a:lnTo>
                  <a:pt x="574537" y="1582834"/>
                </a:lnTo>
                <a:lnTo>
                  <a:pt x="442481" y="1587722"/>
                </a:lnTo>
                <a:lnTo>
                  <a:pt x="392768" y="1589818"/>
                </a:lnTo>
                <a:lnTo>
                  <a:pt x="371024" y="1591273"/>
                </a:lnTo>
                <a:lnTo>
                  <a:pt x="349356" y="1593342"/>
                </a:lnTo>
                <a:lnTo>
                  <a:pt x="327747" y="1595889"/>
                </a:lnTo>
                <a:lnTo>
                  <a:pt x="306180" y="1598702"/>
                </a:lnTo>
                <a:close/>
              </a:path>
              <a:path w="1860550" h="1600200">
                <a:moveTo>
                  <a:pt x="1751321" y="798501"/>
                </a:moveTo>
                <a:lnTo>
                  <a:pt x="1474690" y="806366"/>
                </a:lnTo>
                <a:lnTo>
                  <a:pt x="1522293" y="779171"/>
                </a:lnTo>
                <a:lnTo>
                  <a:pt x="1571823" y="761551"/>
                </a:lnTo>
                <a:lnTo>
                  <a:pt x="1625020" y="754740"/>
                </a:lnTo>
                <a:lnTo>
                  <a:pt x="1683628" y="759971"/>
                </a:lnTo>
                <a:lnTo>
                  <a:pt x="1725838" y="779621"/>
                </a:lnTo>
                <a:lnTo>
                  <a:pt x="1751321" y="79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8880643" y="0"/>
              <a:ext cx="1961514" cy="599440"/>
            </a:xfrm>
            <a:custGeom>
              <a:avLst/>
              <a:gdLst/>
              <a:ahLst/>
              <a:cxnLst/>
              <a:rect l="l" t="t" r="r" b="b"/>
              <a:pathLst>
                <a:path w="1961515" h="599440">
                  <a:moveTo>
                    <a:pt x="1419699" y="561774"/>
                  </a:moveTo>
                  <a:lnTo>
                    <a:pt x="1549712" y="558077"/>
                  </a:lnTo>
                  <a:lnTo>
                    <a:pt x="1556802" y="557613"/>
                  </a:lnTo>
                  <a:lnTo>
                    <a:pt x="1652200" y="549953"/>
                  </a:lnTo>
                  <a:lnTo>
                    <a:pt x="1679564" y="548174"/>
                  </a:lnTo>
                  <a:lnTo>
                    <a:pt x="1778738" y="543388"/>
                  </a:lnTo>
                  <a:lnTo>
                    <a:pt x="1852959" y="538912"/>
                  </a:lnTo>
                  <a:lnTo>
                    <a:pt x="1853987" y="538882"/>
                  </a:lnTo>
                  <a:lnTo>
                    <a:pt x="1884664" y="537606"/>
                  </a:lnTo>
                  <a:lnTo>
                    <a:pt x="1921829" y="527334"/>
                  </a:lnTo>
                  <a:lnTo>
                    <a:pt x="1927036" y="525201"/>
                  </a:lnTo>
                  <a:lnTo>
                    <a:pt x="1946656" y="518205"/>
                  </a:lnTo>
                  <a:lnTo>
                    <a:pt x="1960850" y="448869"/>
                  </a:lnTo>
                  <a:lnTo>
                    <a:pt x="1960910" y="401554"/>
                  </a:lnTo>
                  <a:lnTo>
                    <a:pt x="1957242" y="354462"/>
                  </a:lnTo>
                  <a:lnTo>
                    <a:pt x="1950289" y="307668"/>
                  </a:lnTo>
                  <a:lnTo>
                    <a:pt x="1940497" y="261242"/>
                  </a:lnTo>
                  <a:lnTo>
                    <a:pt x="1928309" y="215260"/>
                  </a:lnTo>
                  <a:lnTo>
                    <a:pt x="1914170" y="169792"/>
                  </a:lnTo>
                  <a:lnTo>
                    <a:pt x="1898525" y="124914"/>
                  </a:lnTo>
                  <a:lnTo>
                    <a:pt x="1881818" y="80696"/>
                  </a:lnTo>
                  <a:lnTo>
                    <a:pt x="1867050" y="44927"/>
                  </a:lnTo>
                  <a:lnTo>
                    <a:pt x="1850568" y="9818"/>
                  </a:lnTo>
                  <a:lnTo>
                    <a:pt x="1845184" y="0"/>
                  </a:lnTo>
                  <a:lnTo>
                    <a:pt x="554924" y="0"/>
                  </a:lnTo>
                  <a:lnTo>
                    <a:pt x="568838" y="27362"/>
                  </a:lnTo>
                  <a:lnTo>
                    <a:pt x="571881" y="33152"/>
                  </a:lnTo>
                  <a:lnTo>
                    <a:pt x="574892" y="38957"/>
                  </a:lnTo>
                  <a:lnTo>
                    <a:pt x="577863" y="44775"/>
                  </a:lnTo>
                  <a:lnTo>
                    <a:pt x="380516" y="50386"/>
                  </a:lnTo>
                  <a:lnTo>
                    <a:pt x="358781" y="73038"/>
                  </a:lnTo>
                  <a:lnTo>
                    <a:pt x="338428" y="109095"/>
                  </a:lnTo>
                  <a:lnTo>
                    <a:pt x="325243" y="149562"/>
                  </a:lnTo>
                  <a:lnTo>
                    <a:pt x="317811" y="192948"/>
                  </a:lnTo>
                  <a:lnTo>
                    <a:pt x="314810" y="236415"/>
                  </a:lnTo>
                  <a:lnTo>
                    <a:pt x="317551" y="332787"/>
                  </a:lnTo>
                  <a:lnTo>
                    <a:pt x="318336" y="336331"/>
                  </a:lnTo>
                  <a:lnTo>
                    <a:pt x="320226" y="344378"/>
                  </a:lnTo>
                  <a:lnTo>
                    <a:pt x="323966" y="360498"/>
                  </a:lnTo>
                  <a:lnTo>
                    <a:pt x="334327" y="405447"/>
                  </a:lnTo>
                  <a:lnTo>
                    <a:pt x="339718" y="431096"/>
                  </a:lnTo>
                  <a:lnTo>
                    <a:pt x="342347" y="441704"/>
                  </a:lnTo>
                  <a:lnTo>
                    <a:pt x="356463" y="484533"/>
                  </a:lnTo>
                  <a:lnTo>
                    <a:pt x="385546" y="539503"/>
                  </a:lnTo>
                  <a:lnTo>
                    <a:pt x="388933" y="545525"/>
                  </a:lnTo>
                  <a:lnTo>
                    <a:pt x="392245" y="551586"/>
                  </a:lnTo>
                  <a:lnTo>
                    <a:pt x="395438" y="557700"/>
                  </a:lnTo>
                  <a:lnTo>
                    <a:pt x="401990" y="570550"/>
                  </a:lnTo>
                  <a:lnTo>
                    <a:pt x="401689" y="570558"/>
                  </a:lnTo>
                  <a:lnTo>
                    <a:pt x="414292" y="573780"/>
                  </a:lnTo>
                  <a:lnTo>
                    <a:pt x="427399" y="574723"/>
                  </a:lnTo>
                  <a:lnTo>
                    <a:pt x="440675" y="574770"/>
                  </a:lnTo>
                  <a:lnTo>
                    <a:pt x="453436" y="575215"/>
                  </a:lnTo>
                  <a:lnTo>
                    <a:pt x="509119" y="578754"/>
                  </a:lnTo>
                  <a:lnTo>
                    <a:pt x="527694" y="579291"/>
                  </a:lnTo>
                  <a:lnTo>
                    <a:pt x="574333" y="579348"/>
                  </a:lnTo>
                  <a:lnTo>
                    <a:pt x="573419" y="579374"/>
                  </a:lnTo>
                  <a:lnTo>
                    <a:pt x="676157" y="578553"/>
                  </a:lnTo>
                  <a:lnTo>
                    <a:pt x="675640" y="578568"/>
                  </a:lnTo>
                  <a:lnTo>
                    <a:pt x="758846" y="577095"/>
                  </a:lnTo>
                  <a:lnTo>
                    <a:pt x="1252791" y="563050"/>
                  </a:lnTo>
                  <a:lnTo>
                    <a:pt x="1382958" y="560683"/>
                  </a:lnTo>
                  <a:lnTo>
                    <a:pt x="1398557" y="560839"/>
                  </a:lnTo>
                  <a:lnTo>
                    <a:pt x="1414127" y="561436"/>
                  </a:lnTo>
                  <a:lnTo>
                    <a:pt x="1419699" y="561774"/>
                  </a:lnTo>
                  <a:close/>
                </a:path>
                <a:path w="1961515" h="599440">
                  <a:moveTo>
                    <a:pt x="380516" y="50386"/>
                  </a:moveTo>
                  <a:lnTo>
                    <a:pt x="577863" y="44775"/>
                  </a:lnTo>
                  <a:lnTo>
                    <a:pt x="542737" y="27275"/>
                  </a:lnTo>
                  <a:lnTo>
                    <a:pt x="506622" y="16697"/>
                  </a:lnTo>
                  <a:lnTo>
                    <a:pt x="468326" y="13993"/>
                  </a:lnTo>
                  <a:lnTo>
                    <a:pt x="426653" y="20116"/>
                  </a:lnTo>
                  <a:lnTo>
                    <a:pt x="387718" y="42881"/>
                  </a:lnTo>
                  <a:lnTo>
                    <a:pt x="380516" y="50386"/>
                  </a:lnTo>
                  <a:close/>
                </a:path>
                <a:path w="1961515" h="599440">
                  <a:moveTo>
                    <a:pt x="0" y="599345"/>
                  </a:moveTo>
                  <a:lnTo>
                    <a:pt x="895456" y="573884"/>
                  </a:lnTo>
                  <a:lnTo>
                    <a:pt x="743917" y="577519"/>
                  </a:lnTo>
                  <a:lnTo>
                    <a:pt x="1835501" y="546481"/>
                  </a:lnTo>
                  <a:lnTo>
                    <a:pt x="0" y="599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9980"/>
              <a:ext cx="18288000" cy="98670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5160" y="849432"/>
            <a:ext cx="9537065" cy="350075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436484" algn="l"/>
              </a:tabLst>
            </a:pPr>
            <a:r>
              <a:rPr dirty="0" baseline="-39839" sz="34200" spc="2475">
                <a:solidFill>
                  <a:srgbClr val="DD3428"/>
                </a:solidFill>
                <a:latin typeface="Verdana"/>
                <a:cs typeface="Verdana"/>
              </a:rPr>
              <a:t>P</a:t>
            </a:r>
            <a:r>
              <a:rPr dirty="0" baseline="-39839" sz="34200" spc="-577">
                <a:solidFill>
                  <a:srgbClr val="DD3428"/>
                </a:solidFill>
                <a:latin typeface="Verdana"/>
                <a:cs typeface="Verdana"/>
              </a:rPr>
              <a:t> </a:t>
            </a:r>
            <a:r>
              <a:rPr dirty="0" sz="15450" spc="-705"/>
              <a:t>TKO</a:t>
            </a:r>
            <a:r>
              <a:rPr dirty="0" sz="15450"/>
              <a:t>	</a:t>
            </a:r>
            <a:r>
              <a:rPr dirty="0" baseline="-6472" sz="23175" spc="367"/>
              <a:t>JE</a:t>
            </a:r>
            <a:endParaRPr baseline="-6472" sz="23175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00086" y="4107947"/>
            <a:ext cx="13711555" cy="5957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-1825" sz="31950" spc="1604">
                <a:solidFill>
                  <a:srgbClr val="F2D600"/>
                </a:solidFill>
                <a:latin typeface="Verdana"/>
                <a:cs typeface="Verdana"/>
              </a:rPr>
              <a:t>O</a:t>
            </a:r>
            <a:r>
              <a:rPr dirty="0" baseline="16112" sz="24825" spc="-2377">
                <a:solidFill>
                  <a:srgbClr val="12A2A3"/>
                </a:solidFill>
                <a:latin typeface="Verdana"/>
                <a:cs typeface="Verdana"/>
              </a:rPr>
              <a:t>D</a:t>
            </a:r>
            <a:r>
              <a:rPr dirty="0" baseline="-5874" sz="24825" spc="-52">
                <a:solidFill>
                  <a:srgbClr val="FF87B5"/>
                </a:solidFill>
                <a:latin typeface="Verdana"/>
                <a:cs typeface="Verdana"/>
              </a:rPr>
              <a:t>U</a:t>
            </a:r>
            <a:r>
              <a:rPr dirty="0" baseline="13259" sz="24825" spc="-457">
                <a:solidFill>
                  <a:srgbClr val="F2D600"/>
                </a:solidFill>
                <a:latin typeface="Verdana"/>
                <a:cs typeface="Verdana"/>
              </a:rPr>
              <a:t>Z</a:t>
            </a:r>
            <a:r>
              <a:rPr dirty="0" sz="16550" spc="-625">
                <a:solidFill>
                  <a:srgbClr val="DD3428"/>
                </a:solidFill>
                <a:latin typeface="Verdana"/>
                <a:cs typeface="Verdana"/>
              </a:rPr>
              <a:t>E</a:t>
            </a:r>
            <a:r>
              <a:rPr dirty="0" baseline="13266" sz="25125" spc="1875">
                <a:solidFill>
                  <a:srgbClr val="12A2A3"/>
                </a:solidFill>
                <a:latin typeface="Verdana"/>
                <a:cs typeface="Verdana"/>
              </a:rPr>
              <a:t>T</a:t>
            </a:r>
            <a:r>
              <a:rPr dirty="0" sz="16550" spc="215">
                <a:solidFill>
                  <a:srgbClr val="FF87B5"/>
                </a:solidFill>
                <a:latin typeface="Verdana"/>
                <a:cs typeface="Verdana"/>
              </a:rPr>
              <a:t>N</a:t>
            </a:r>
            <a:r>
              <a:rPr dirty="0" sz="16550" spc="-3454">
                <a:solidFill>
                  <a:srgbClr val="FF87B5"/>
                </a:solidFill>
                <a:latin typeface="Verdana"/>
                <a:cs typeface="Verdana"/>
              </a:rPr>
              <a:t> </a:t>
            </a:r>
            <a:r>
              <a:rPr dirty="0" baseline="3956" sz="25275" spc="-712">
                <a:solidFill>
                  <a:srgbClr val="DD3428"/>
                </a:solidFill>
                <a:latin typeface="Verdana"/>
                <a:cs typeface="Verdana"/>
              </a:rPr>
              <a:t>I</a:t>
            </a:r>
            <a:r>
              <a:rPr dirty="0" baseline="11581" sz="24825" spc="630">
                <a:solidFill>
                  <a:srgbClr val="F2D600"/>
                </a:solidFill>
                <a:latin typeface="Verdana"/>
                <a:cs typeface="Verdana"/>
              </a:rPr>
              <a:t>K</a:t>
            </a:r>
            <a:endParaRPr baseline="11581" sz="24825">
              <a:latin typeface="Verdana"/>
              <a:cs typeface="Verdana"/>
            </a:endParaRPr>
          </a:p>
          <a:p>
            <a:pPr marL="4356735">
              <a:lnSpc>
                <a:spcPct val="100000"/>
              </a:lnSpc>
              <a:spcBef>
                <a:spcPts val="16615"/>
              </a:spcBef>
              <a:tabLst>
                <a:tab pos="5496560" algn="l"/>
                <a:tab pos="6069330" algn="l"/>
              </a:tabLst>
            </a:pPr>
            <a:r>
              <a:rPr dirty="0" sz="3750" spc="-20">
                <a:latin typeface="Trebuchet MS"/>
                <a:cs typeface="Trebuchet MS"/>
              </a:rPr>
              <a:t>Nin</a:t>
            </a:r>
            <a:r>
              <a:rPr dirty="0" cap="small" sz="3750" spc="-20">
                <a:latin typeface="Trebuchet MS"/>
                <a:cs typeface="Trebuchet MS"/>
              </a:rPr>
              <a:t>a</a:t>
            </a:r>
            <a:r>
              <a:rPr dirty="0" sz="3750">
                <a:latin typeface="Trebuchet MS"/>
                <a:cs typeface="Trebuchet MS"/>
              </a:rPr>
              <a:t>	</a:t>
            </a:r>
            <a:r>
              <a:rPr dirty="0" sz="3750" spc="-450">
                <a:latin typeface="Trebuchet MS"/>
                <a:cs typeface="Trebuchet MS"/>
              </a:rPr>
              <a:t>&amp;</a:t>
            </a:r>
            <a:r>
              <a:rPr dirty="0" sz="3750">
                <a:latin typeface="Trebuchet MS"/>
                <a:cs typeface="Trebuchet MS"/>
              </a:rPr>
              <a:t>	</a:t>
            </a:r>
            <a:r>
              <a:rPr dirty="0" sz="3750" spc="-385">
                <a:latin typeface="Trebuchet MS"/>
                <a:cs typeface="Trebuchet MS"/>
              </a:rPr>
              <a:t>JULIA</a:t>
            </a:r>
            <a:endParaRPr sz="3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43317" y="5996247"/>
            <a:ext cx="6389370" cy="723265"/>
          </a:xfrm>
          <a:custGeom>
            <a:avLst/>
            <a:gdLst/>
            <a:ahLst/>
            <a:cxnLst/>
            <a:rect l="l" t="t" r="r" b="b"/>
            <a:pathLst>
              <a:path w="6389370" h="723265">
                <a:moveTo>
                  <a:pt x="6027661" y="723126"/>
                </a:moveTo>
                <a:lnTo>
                  <a:pt x="361563" y="723126"/>
                </a:lnTo>
                <a:lnTo>
                  <a:pt x="314037" y="719990"/>
                </a:lnTo>
                <a:lnTo>
                  <a:pt x="267729" y="710738"/>
                </a:lnTo>
                <a:lnTo>
                  <a:pt x="223198" y="695603"/>
                </a:lnTo>
                <a:lnTo>
                  <a:pt x="181009" y="674818"/>
                </a:lnTo>
                <a:lnTo>
                  <a:pt x="141722" y="648614"/>
                </a:lnTo>
                <a:lnTo>
                  <a:pt x="105899" y="617226"/>
                </a:lnTo>
                <a:lnTo>
                  <a:pt x="74511" y="581404"/>
                </a:lnTo>
                <a:lnTo>
                  <a:pt x="48307" y="542117"/>
                </a:lnTo>
                <a:lnTo>
                  <a:pt x="27522" y="499927"/>
                </a:lnTo>
                <a:lnTo>
                  <a:pt x="12387" y="455397"/>
                </a:lnTo>
                <a:lnTo>
                  <a:pt x="3135" y="409088"/>
                </a:lnTo>
                <a:lnTo>
                  <a:pt x="0" y="361563"/>
                </a:lnTo>
                <a:lnTo>
                  <a:pt x="3135" y="314037"/>
                </a:lnTo>
                <a:lnTo>
                  <a:pt x="12387" y="267729"/>
                </a:lnTo>
                <a:lnTo>
                  <a:pt x="27522" y="223199"/>
                </a:lnTo>
                <a:lnTo>
                  <a:pt x="48307" y="181009"/>
                </a:lnTo>
                <a:lnTo>
                  <a:pt x="74511" y="141722"/>
                </a:lnTo>
                <a:lnTo>
                  <a:pt x="105899" y="105899"/>
                </a:lnTo>
                <a:lnTo>
                  <a:pt x="141722" y="74511"/>
                </a:lnTo>
                <a:lnTo>
                  <a:pt x="181009" y="48308"/>
                </a:lnTo>
                <a:lnTo>
                  <a:pt x="223198" y="27522"/>
                </a:lnTo>
                <a:lnTo>
                  <a:pt x="267729" y="12387"/>
                </a:lnTo>
                <a:lnTo>
                  <a:pt x="314037" y="3135"/>
                </a:lnTo>
                <a:lnTo>
                  <a:pt x="361563" y="0"/>
                </a:lnTo>
                <a:lnTo>
                  <a:pt x="6027661" y="0"/>
                </a:lnTo>
                <a:lnTo>
                  <a:pt x="6075187" y="3135"/>
                </a:lnTo>
                <a:lnTo>
                  <a:pt x="6121496" y="12387"/>
                </a:lnTo>
                <a:lnTo>
                  <a:pt x="6166026" y="27522"/>
                </a:lnTo>
                <a:lnTo>
                  <a:pt x="6208216" y="48308"/>
                </a:lnTo>
                <a:lnTo>
                  <a:pt x="6247503" y="74511"/>
                </a:lnTo>
                <a:lnTo>
                  <a:pt x="6283325" y="105899"/>
                </a:lnTo>
                <a:lnTo>
                  <a:pt x="6314714" y="141722"/>
                </a:lnTo>
                <a:lnTo>
                  <a:pt x="6340917" y="181009"/>
                </a:lnTo>
                <a:lnTo>
                  <a:pt x="6361702" y="223199"/>
                </a:lnTo>
                <a:lnTo>
                  <a:pt x="6376837" y="267729"/>
                </a:lnTo>
                <a:lnTo>
                  <a:pt x="6386089" y="314037"/>
                </a:lnTo>
                <a:lnTo>
                  <a:pt x="6389224" y="361563"/>
                </a:lnTo>
                <a:lnTo>
                  <a:pt x="6386089" y="409088"/>
                </a:lnTo>
                <a:lnTo>
                  <a:pt x="6376837" y="455397"/>
                </a:lnTo>
                <a:lnTo>
                  <a:pt x="6361702" y="499927"/>
                </a:lnTo>
                <a:lnTo>
                  <a:pt x="6340917" y="542117"/>
                </a:lnTo>
                <a:lnTo>
                  <a:pt x="6314714" y="581404"/>
                </a:lnTo>
                <a:lnTo>
                  <a:pt x="6283325" y="617226"/>
                </a:lnTo>
                <a:lnTo>
                  <a:pt x="6247503" y="648614"/>
                </a:lnTo>
                <a:lnTo>
                  <a:pt x="6208216" y="674818"/>
                </a:lnTo>
                <a:lnTo>
                  <a:pt x="6166026" y="695603"/>
                </a:lnTo>
                <a:lnTo>
                  <a:pt x="6121496" y="710738"/>
                </a:lnTo>
                <a:lnTo>
                  <a:pt x="6075187" y="719990"/>
                </a:lnTo>
                <a:lnTo>
                  <a:pt x="6027661" y="723126"/>
                </a:lnTo>
                <a:close/>
              </a:path>
            </a:pathLst>
          </a:custGeom>
          <a:solidFill>
            <a:srgbClr val="98D5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32639" y="5996977"/>
            <a:ext cx="5010785" cy="569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50" spc="-155">
                <a:solidFill>
                  <a:srgbClr val="2F2F2F"/>
                </a:solidFill>
                <a:latin typeface="Trebuchet MS"/>
                <a:cs typeface="Trebuchet MS"/>
              </a:rPr>
              <a:t>Ideju</a:t>
            </a:r>
            <a:r>
              <a:rPr dirty="0" sz="3550" spc="-12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3550" spc="-60">
                <a:solidFill>
                  <a:srgbClr val="2F2F2F"/>
                </a:solidFill>
                <a:latin typeface="Trebuchet MS"/>
                <a:cs typeface="Trebuchet MS"/>
              </a:rPr>
              <a:t>pre</a:t>
            </a:r>
            <a:r>
              <a:rPr dirty="0" cap="small" sz="3550" spc="-60">
                <a:solidFill>
                  <a:srgbClr val="2F2F2F"/>
                </a:solidFill>
                <a:latin typeface="Trebuchet MS"/>
                <a:cs typeface="Trebuchet MS"/>
              </a:rPr>
              <a:t>t</a:t>
            </a:r>
            <a:r>
              <a:rPr dirty="0" sz="3550" spc="-60">
                <a:solidFill>
                  <a:srgbClr val="2F2F2F"/>
                </a:solidFill>
                <a:latin typeface="Trebuchet MS"/>
                <a:cs typeface="Trebuchet MS"/>
              </a:rPr>
              <a:t>vori</a:t>
            </a:r>
            <a:r>
              <a:rPr dirty="0" cap="small" sz="3550" spc="-60">
                <a:solidFill>
                  <a:srgbClr val="2F2F2F"/>
                </a:solidFill>
                <a:latin typeface="Trebuchet MS"/>
                <a:cs typeface="Trebuchet MS"/>
              </a:rPr>
              <a:t>t</a:t>
            </a:r>
            <a:r>
              <a:rPr dirty="0" sz="3550" spc="-17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3550" spc="-430">
                <a:solidFill>
                  <a:srgbClr val="2F2F2F"/>
                </a:solidFill>
                <a:latin typeface="Trebuchet MS"/>
                <a:cs typeface="Trebuchet MS"/>
              </a:rPr>
              <a:t>u</a:t>
            </a:r>
            <a:r>
              <a:rPr dirty="0" sz="3550" spc="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3550" spc="-90">
                <a:solidFill>
                  <a:srgbClr val="2F2F2F"/>
                </a:solidFill>
                <a:latin typeface="Trebuchet MS"/>
                <a:cs typeface="Trebuchet MS"/>
              </a:rPr>
              <a:t>proizvod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754774" y="4052255"/>
            <a:ext cx="6765925" cy="717550"/>
          </a:xfrm>
          <a:custGeom>
            <a:avLst/>
            <a:gdLst/>
            <a:ahLst/>
            <a:cxnLst/>
            <a:rect l="l" t="t" r="r" b="b"/>
            <a:pathLst>
              <a:path w="6765925" h="717550">
                <a:moveTo>
                  <a:pt x="6407723" y="717172"/>
                </a:moveTo>
                <a:lnTo>
                  <a:pt x="358586" y="717172"/>
                </a:lnTo>
                <a:lnTo>
                  <a:pt x="311452" y="714062"/>
                </a:lnTo>
                <a:lnTo>
                  <a:pt x="265524" y="704887"/>
                </a:lnTo>
                <a:lnTo>
                  <a:pt x="221361" y="689876"/>
                </a:lnTo>
                <a:lnTo>
                  <a:pt x="179518" y="669262"/>
                </a:lnTo>
                <a:lnTo>
                  <a:pt x="140555" y="643274"/>
                </a:lnTo>
                <a:lnTo>
                  <a:pt x="105027" y="612145"/>
                </a:lnTo>
                <a:lnTo>
                  <a:pt x="73897" y="576617"/>
                </a:lnTo>
                <a:lnTo>
                  <a:pt x="47910" y="537653"/>
                </a:lnTo>
                <a:lnTo>
                  <a:pt x="27295" y="495811"/>
                </a:lnTo>
                <a:lnTo>
                  <a:pt x="12285" y="451647"/>
                </a:lnTo>
                <a:lnTo>
                  <a:pt x="3109" y="405720"/>
                </a:lnTo>
                <a:lnTo>
                  <a:pt x="0" y="358586"/>
                </a:lnTo>
                <a:lnTo>
                  <a:pt x="3109" y="311452"/>
                </a:lnTo>
                <a:lnTo>
                  <a:pt x="12285" y="265524"/>
                </a:lnTo>
                <a:lnTo>
                  <a:pt x="27295" y="221361"/>
                </a:lnTo>
                <a:lnTo>
                  <a:pt x="47910" y="179518"/>
                </a:lnTo>
                <a:lnTo>
                  <a:pt x="73897" y="140555"/>
                </a:lnTo>
                <a:lnTo>
                  <a:pt x="105027" y="105027"/>
                </a:lnTo>
                <a:lnTo>
                  <a:pt x="140555" y="73897"/>
                </a:lnTo>
                <a:lnTo>
                  <a:pt x="179518" y="47910"/>
                </a:lnTo>
                <a:lnTo>
                  <a:pt x="221361" y="27295"/>
                </a:lnTo>
                <a:lnTo>
                  <a:pt x="265524" y="12285"/>
                </a:lnTo>
                <a:lnTo>
                  <a:pt x="311452" y="3109"/>
                </a:lnTo>
                <a:lnTo>
                  <a:pt x="358586" y="0"/>
                </a:lnTo>
                <a:lnTo>
                  <a:pt x="6407723" y="0"/>
                </a:lnTo>
                <a:lnTo>
                  <a:pt x="6454857" y="3109"/>
                </a:lnTo>
                <a:lnTo>
                  <a:pt x="6500784" y="12285"/>
                </a:lnTo>
                <a:lnTo>
                  <a:pt x="6544948" y="27295"/>
                </a:lnTo>
                <a:lnTo>
                  <a:pt x="6586790" y="47910"/>
                </a:lnTo>
                <a:lnTo>
                  <a:pt x="6625754" y="73897"/>
                </a:lnTo>
                <a:lnTo>
                  <a:pt x="6661282" y="105027"/>
                </a:lnTo>
                <a:lnTo>
                  <a:pt x="6692411" y="140555"/>
                </a:lnTo>
                <a:lnTo>
                  <a:pt x="6718399" y="179518"/>
                </a:lnTo>
                <a:lnTo>
                  <a:pt x="6739013" y="221361"/>
                </a:lnTo>
                <a:lnTo>
                  <a:pt x="6754023" y="265524"/>
                </a:lnTo>
                <a:lnTo>
                  <a:pt x="6763199" y="311452"/>
                </a:lnTo>
                <a:lnTo>
                  <a:pt x="6765511" y="346502"/>
                </a:lnTo>
                <a:lnTo>
                  <a:pt x="6765511" y="370670"/>
                </a:lnTo>
                <a:lnTo>
                  <a:pt x="6754023" y="451647"/>
                </a:lnTo>
                <a:lnTo>
                  <a:pt x="6739013" y="495811"/>
                </a:lnTo>
                <a:lnTo>
                  <a:pt x="6718399" y="537653"/>
                </a:lnTo>
                <a:lnTo>
                  <a:pt x="6692411" y="576617"/>
                </a:lnTo>
                <a:lnTo>
                  <a:pt x="6661282" y="612145"/>
                </a:lnTo>
                <a:lnTo>
                  <a:pt x="6625754" y="643274"/>
                </a:lnTo>
                <a:lnTo>
                  <a:pt x="6586790" y="669262"/>
                </a:lnTo>
                <a:lnTo>
                  <a:pt x="6544948" y="689876"/>
                </a:lnTo>
                <a:lnTo>
                  <a:pt x="6500784" y="704887"/>
                </a:lnTo>
                <a:lnTo>
                  <a:pt x="6454857" y="714062"/>
                </a:lnTo>
                <a:lnTo>
                  <a:pt x="6407723" y="717172"/>
                </a:lnTo>
                <a:close/>
              </a:path>
            </a:pathLst>
          </a:custGeom>
          <a:solidFill>
            <a:srgbClr val="98D5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224724" y="4052985"/>
            <a:ext cx="5826760" cy="569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50" spc="-160">
                <a:solidFill>
                  <a:srgbClr val="2F2F2F"/>
                </a:solidFill>
                <a:latin typeface="Trebuchet MS"/>
                <a:cs typeface="Trebuchet MS"/>
              </a:rPr>
              <a:t>Poduze</a:t>
            </a:r>
            <a:r>
              <a:rPr dirty="0" cap="small" sz="3550" spc="-160">
                <a:solidFill>
                  <a:srgbClr val="2F2F2F"/>
                </a:solidFill>
                <a:latin typeface="Trebuchet MS"/>
                <a:cs typeface="Trebuchet MS"/>
              </a:rPr>
              <a:t>t</a:t>
            </a:r>
            <a:r>
              <a:rPr dirty="0" sz="3550" spc="-160">
                <a:solidFill>
                  <a:srgbClr val="2F2F2F"/>
                </a:solidFill>
                <a:latin typeface="Trebuchet MS"/>
                <a:cs typeface="Trebuchet MS"/>
              </a:rPr>
              <a:t>niš</a:t>
            </a:r>
            <a:r>
              <a:rPr dirty="0" cap="small" sz="3550" spc="-160">
                <a:solidFill>
                  <a:srgbClr val="2F2F2F"/>
                </a:solidFill>
                <a:latin typeface="Trebuchet MS"/>
                <a:cs typeface="Trebuchet MS"/>
              </a:rPr>
              <a:t>t</a:t>
            </a:r>
            <a:r>
              <a:rPr dirty="0" sz="3550" spc="-160">
                <a:solidFill>
                  <a:srgbClr val="2F2F2F"/>
                </a:solidFill>
                <a:latin typeface="Trebuchet MS"/>
                <a:cs typeface="Trebuchet MS"/>
              </a:rPr>
              <a:t>vo</a:t>
            </a:r>
            <a:r>
              <a:rPr dirty="0" sz="3550" spc="-12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3550" spc="-20">
                <a:solidFill>
                  <a:srgbClr val="2F2F2F"/>
                </a:solidFill>
                <a:latin typeface="Trebuchet MS"/>
                <a:cs typeface="Trebuchet MS"/>
              </a:rPr>
              <a:t>zn</a:t>
            </a:r>
            <a:r>
              <a:rPr dirty="0" cap="small" sz="3550" spc="-20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3550" spc="-20">
                <a:solidFill>
                  <a:srgbClr val="2F2F2F"/>
                </a:solidFill>
                <a:latin typeface="Trebuchet MS"/>
                <a:cs typeface="Trebuchet MS"/>
              </a:rPr>
              <a:t>ci</a:t>
            </a:r>
            <a:r>
              <a:rPr dirty="0" sz="3550" spc="-15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3550" spc="-215">
                <a:solidFill>
                  <a:srgbClr val="2F2F2F"/>
                </a:solidFill>
                <a:latin typeface="Trebuchet MS"/>
                <a:cs typeface="Trebuchet MS"/>
              </a:rPr>
              <a:t>im</a:t>
            </a:r>
            <a:r>
              <a:rPr dirty="0" cap="small" sz="3550" spc="-215">
                <a:solidFill>
                  <a:srgbClr val="2F2F2F"/>
                </a:solidFill>
                <a:latin typeface="Trebuchet MS"/>
                <a:cs typeface="Trebuchet MS"/>
              </a:rPr>
              <a:t>at</a:t>
            </a:r>
            <a:r>
              <a:rPr dirty="0" sz="3550" spc="-5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3550" spc="-190">
                <a:solidFill>
                  <a:srgbClr val="2F2F2F"/>
                </a:solidFill>
                <a:latin typeface="Trebuchet MS"/>
                <a:cs typeface="Trebuchet MS"/>
              </a:rPr>
              <a:t>ideju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484786" y="7948098"/>
            <a:ext cx="4626610" cy="720725"/>
          </a:xfrm>
          <a:custGeom>
            <a:avLst/>
            <a:gdLst/>
            <a:ahLst/>
            <a:cxnLst/>
            <a:rect l="l" t="t" r="r" b="b"/>
            <a:pathLst>
              <a:path w="4626609" h="720725">
                <a:moveTo>
                  <a:pt x="4266122" y="720497"/>
                </a:moveTo>
                <a:lnTo>
                  <a:pt x="360248" y="720497"/>
                </a:lnTo>
                <a:lnTo>
                  <a:pt x="312896" y="717373"/>
                </a:lnTo>
                <a:lnTo>
                  <a:pt x="266755" y="708155"/>
                </a:lnTo>
                <a:lnTo>
                  <a:pt x="222387" y="693075"/>
                </a:lnTo>
                <a:lnTo>
                  <a:pt x="180351" y="672365"/>
                </a:lnTo>
                <a:lnTo>
                  <a:pt x="141206" y="646257"/>
                </a:lnTo>
                <a:lnTo>
                  <a:pt x="105514" y="614983"/>
                </a:lnTo>
                <a:lnTo>
                  <a:pt x="74240" y="579290"/>
                </a:lnTo>
                <a:lnTo>
                  <a:pt x="48132" y="540146"/>
                </a:lnTo>
                <a:lnTo>
                  <a:pt x="27422" y="498110"/>
                </a:lnTo>
                <a:lnTo>
                  <a:pt x="12342" y="453741"/>
                </a:lnTo>
                <a:lnTo>
                  <a:pt x="3124" y="407601"/>
                </a:lnTo>
                <a:lnTo>
                  <a:pt x="0" y="360248"/>
                </a:lnTo>
                <a:lnTo>
                  <a:pt x="3124" y="312896"/>
                </a:lnTo>
                <a:lnTo>
                  <a:pt x="12342" y="266756"/>
                </a:lnTo>
                <a:lnTo>
                  <a:pt x="27422" y="222387"/>
                </a:lnTo>
                <a:lnTo>
                  <a:pt x="48132" y="180351"/>
                </a:lnTo>
                <a:lnTo>
                  <a:pt x="74240" y="141207"/>
                </a:lnTo>
                <a:lnTo>
                  <a:pt x="105514" y="105514"/>
                </a:lnTo>
                <a:lnTo>
                  <a:pt x="141206" y="74240"/>
                </a:lnTo>
                <a:lnTo>
                  <a:pt x="180351" y="48132"/>
                </a:lnTo>
                <a:lnTo>
                  <a:pt x="222387" y="27422"/>
                </a:lnTo>
                <a:lnTo>
                  <a:pt x="266755" y="12342"/>
                </a:lnTo>
                <a:lnTo>
                  <a:pt x="312896" y="3124"/>
                </a:lnTo>
                <a:lnTo>
                  <a:pt x="360248" y="0"/>
                </a:lnTo>
                <a:lnTo>
                  <a:pt x="4266122" y="0"/>
                </a:lnTo>
                <a:lnTo>
                  <a:pt x="4313474" y="3124"/>
                </a:lnTo>
                <a:lnTo>
                  <a:pt x="4359615" y="12342"/>
                </a:lnTo>
                <a:lnTo>
                  <a:pt x="4403983" y="27422"/>
                </a:lnTo>
                <a:lnTo>
                  <a:pt x="4446019" y="48132"/>
                </a:lnTo>
                <a:lnTo>
                  <a:pt x="4485163" y="74240"/>
                </a:lnTo>
                <a:lnTo>
                  <a:pt x="4520856" y="105514"/>
                </a:lnTo>
                <a:lnTo>
                  <a:pt x="4552130" y="141207"/>
                </a:lnTo>
                <a:lnTo>
                  <a:pt x="4578238" y="180351"/>
                </a:lnTo>
                <a:lnTo>
                  <a:pt x="4598948" y="222387"/>
                </a:lnTo>
                <a:lnTo>
                  <a:pt x="4614028" y="266756"/>
                </a:lnTo>
                <a:lnTo>
                  <a:pt x="4623246" y="312896"/>
                </a:lnTo>
                <a:lnTo>
                  <a:pt x="4626371" y="360248"/>
                </a:lnTo>
                <a:lnTo>
                  <a:pt x="4623246" y="407601"/>
                </a:lnTo>
                <a:lnTo>
                  <a:pt x="4614028" y="453741"/>
                </a:lnTo>
                <a:lnTo>
                  <a:pt x="4598948" y="498110"/>
                </a:lnTo>
                <a:lnTo>
                  <a:pt x="4578238" y="540146"/>
                </a:lnTo>
                <a:lnTo>
                  <a:pt x="4552130" y="579290"/>
                </a:lnTo>
                <a:lnTo>
                  <a:pt x="4520856" y="614983"/>
                </a:lnTo>
                <a:lnTo>
                  <a:pt x="4485163" y="646257"/>
                </a:lnTo>
                <a:lnTo>
                  <a:pt x="4446019" y="672365"/>
                </a:lnTo>
                <a:lnTo>
                  <a:pt x="4403983" y="693075"/>
                </a:lnTo>
                <a:lnTo>
                  <a:pt x="4359615" y="708155"/>
                </a:lnTo>
                <a:lnTo>
                  <a:pt x="4313474" y="717373"/>
                </a:lnTo>
                <a:lnTo>
                  <a:pt x="4266122" y="720497"/>
                </a:lnTo>
                <a:close/>
              </a:path>
            </a:pathLst>
          </a:custGeom>
          <a:solidFill>
            <a:srgbClr val="98D5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306862" y="7948828"/>
            <a:ext cx="2846070" cy="569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50" spc="-225">
                <a:solidFill>
                  <a:srgbClr val="2F2F2F"/>
                </a:solidFill>
                <a:latin typeface="Trebuchet MS"/>
                <a:cs typeface="Trebuchet MS"/>
              </a:rPr>
              <a:t>Pomoć</a:t>
            </a:r>
            <a:r>
              <a:rPr dirty="0" sz="3550" spc="-2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3550" spc="-204">
                <a:solidFill>
                  <a:srgbClr val="2F2F2F"/>
                </a:solidFill>
                <a:latin typeface="Trebuchet MS"/>
                <a:cs typeface="Trebuchet MS"/>
              </a:rPr>
              <a:t>drugim</a:t>
            </a:r>
            <a:r>
              <a:rPr dirty="0" cap="small" sz="3550" spc="-204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endParaRPr sz="355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7136" y="1317863"/>
            <a:ext cx="6126174" cy="693147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689922" y="629974"/>
            <a:ext cx="8996680" cy="1823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800" spc="-315">
                <a:latin typeface="Trebuchet MS"/>
                <a:cs typeface="Trebuchet MS"/>
              </a:rPr>
              <a:t>Poduzetništvo</a:t>
            </a:r>
            <a:endParaRPr sz="1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3902" y="2731466"/>
            <a:ext cx="1536700" cy="20656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350" spc="-9375">
                <a:latin typeface="Webdings"/>
                <a:cs typeface="Webdings"/>
              </a:rPr>
              <a:t>👨‍🌾</a:t>
            </a:r>
            <a:endParaRPr sz="13350">
              <a:latin typeface="Webdings"/>
              <a:cs typeface="Webding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6719" y="4823177"/>
            <a:ext cx="1570990" cy="427545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85"/>
              </a:spcBef>
            </a:pPr>
            <a:r>
              <a:rPr dirty="0" sz="12500" spc="-8620">
                <a:latin typeface="Webdings"/>
                <a:cs typeface="Webdings"/>
              </a:rPr>
              <a:t>🧑‍🎨</a:t>
            </a:r>
            <a:endParaRPr sz="12500">
              <a:latin typeface="Webdings"/>
              <a:cs typeface="Webding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3700" spc="-9635">
                <a:latin typeface="Webdings"/>
                <a:cs typeface="Webdings"/>
              </a:rPr>
              <a:t>👩‍🔧</a:t>
            </a:r>
            <a:endParaRPr sz="13700">
              <a:latin typeface="Webdings"/>
              <a:cs typeface="Webdin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623509"/>
            <a:ext cx="2994025" cy="2663825"/>
          </a:xfrm>
          <a:custGeom>
            <a:avLst/>
            <a:gdLst/>
            <a:ahLst/>
            <a:cxnLst/>
            <a:rect l="l" t="t" r="r" b="b"/>
            <a:pathLst>
              <a:path w="2994025" h="2663825">
                <a:moveTo>
                  <a:pt x="768705" y="2509"/>
                </a:moveTo>
                <a:lnTo>
                  <a:pt x="678071" y="2509"/>
                </a:lnTo>
                <a:lnTo>
                  <a:pt x="732518" y="0"/>
                </a:lnTo>
                <a:lnTo>
                  <a:pt x="768705" y="2509"/>
                </a:lnTo>
                <a:close/>
              </a:path>
              <a:path w="2994025" h="2663825">
                <a:moveTo>
                  <a:pt x="2993644" y="2663490"/>
                </a:moveTo>
                <a:lnTo>
                  <a:pt x="0" y="2663490"/>
                </a:lnTo>
                <a:lnTo>
                  <a:pt x="0" y="602446"/>
                </a:lnTo>
                <a:lnTo>
                  <a:pt x="3987" y="588839"/>
                </a:lnTo>
                <a:lnTo>
                  <a:pt x="12228" y="561468"/>
                </a:lnTo>
                <a:lnTo>
                  <a:pt x="20611" y="534166"/>
                </a:lnTo>
                <a:lnTo>
                  <a:pt x="35574" y="482093"/>
                </a:lnTo>
                <a:lnTo>
                  <a:pt x="51842" y="432473"/>
                </a:lnTo>
                <a:lnTo>
                  <a:pt x="69513" y="385345"/>
                </a:lnTo>
                <a:lnTo>
                  <a:pt x="88683" y="340745"/>
                </a:lnTo>
                <a:lnTo>
                  <a:pt x="109448" y="298714"/>
                </a:lnTo>
                <a:lnTo>
                  <a:pt x="131905" y="259290"/>
                </a:lnTo>
                <a:lnTo>
                  <a:pt x="156151" y="222510"/>
                </a:lnTo>
                <a:lnTo>
                  <a:pt x="182282" y="188413"/>
                </a:lnTo>
                <a:lnTo>
                  <a:pt x="210394" y="157037"/>
                </a:lnTo>
                <a:lnTo>
                  <a:pt x="240586" y="128422"/>
                </a:lnTo>
                <a:lnTo>
                  <a:pt x="272952" y="102605"/>
                </a:lnTo>
                <a:lnTo>
                  <a:pt x="307590" y="79625"/>
                </a:lnTo>
                <a:lnTo>
                  <a:pt x="344597" y="59519"/>
                </a:lnTo>
                <a:lnTo>
                  <a:pt x="384068" y="42328"/>
                </a:lnTo>
                <a:lnTo>
                  <a:pt x="426101" y="28088"/>
                </a:lnTo>
                <a:lnTo>
                  <a:pt x="470792" y="16838"/>
                </a:lnTo>
                <a:lnTo>
                  <a:pt x="518238" y="8617"/>
                </a:lnTo>
                <a:lnTo>
                  <a:pt x="568536" y="3463"/>
                </a:lnTo>
                <a:lnTo>
                  <a:pt x="621781" y="1414"/>
                </a:lnTo>
                <a:lnTo>
                  <a:pt x="678071" y="2509"/>
                </a:lnTo>
                <a:lnTo>
                  <a:pt x="768705" y="2509"/>
                </a:lnTo>
                <a:lnTo>
                  <a:pt x="782460" y="3463"/>
                </a:lnTo>
                <a:lnTo>
                  <a:pt x="782930" y="3463"/>
                </a:lnTo>
                <a:lnTo>
                  <a:pt x="830457" y="12620"/>
                </a:lnTo>
                <a:lnTo>
                  <a:pt x="874660" y="26886"/>
                </a:lnTo>
                <a:lnTo>
                  <a:pt x="916160" y="45882"/>
                </a:lnTo>
                <a:lnTo>
                  <a:pt x="955312" y="69176"/>
                </a:lnTo>
                <a:lnTo>
                  <a:pt x="992471" y="96336"/>
                </a:lnTo>
                <a:lnTo>
                  <a:pt x="1027993" y="126930"/>
                </a:lnTo>
                <a:lnTo>
                  <a:pt x="1062234" y="160529"/>
                </a:lnTo>
                <a:lnTo>
                  <a:pt x="1095549" y="196700"/>
                </a:lnTo>
                <a:lnTo>
                  <a:pt x="1128294" y="235011"/>
                </a:lnTo>
                <a:lnTo>
                  <a:pt x="1160825" y="275032"/>
                </a:lnTo>
                <a:lnTo>
                  <a:pt x="1195448" y="317248"/>
                </a:lnTo>
                <a:lnTo>
                  <a:pt x="1225757" y="361428"/>
                </a:lnTo>
                <a:lnTo>
                  <a:pt x="1252128" y="407374"/>
                </a:lnTo>
                <a:lnTo>
                  <a:pt x="1274938" y="454888"/>
                </a:lnTo>
                <a:lnTo>
                  <a:pt x="1294563" y="503769"/>
                </a:lnTo>
                <a:lnTo>
                  <a:pt x="1311382" y="553820"/>
                </a:lnTo>
                <a:lnTo>
                  <a:pt x="1325771" y="604840"/>
                </a:lnTo>
                <a:lnTo>
                  <a:pt x="2299640" y="604840"/>
                </a:lnTo>
                <a:lnTo>
                  <a:pt x="2330434" y="686648"/>
                </a:lnTo>
                <a:lnTo>
                  <a:pt x="2345982" y="736078"/>
                </a:lnTo>
                <a:lnTo>
                  <a:pt x="2360072" y="785944"/>
                </a:lnTo>
                <a:lnTo>
                  <a:pt x="2373019" y="835961"/>
                </a:lnTo>
                <a:lnTo>
                  <a:pt x="2385136" y="885840"/>
                </a:lnTo>
                <a:lnTo>
                  <a:pt x="2396740" y="935294"/>
                </a:lnTo>
                <a:lnTo>
                  <a:pt x="2408262" y="983491"/>
                </a:lnTo>
                <a:lnTo>
                  <a:pt x="2418773" y="1031855"/>
                </a:lnTo>
                <a:lnTo>
                  <a:pt x="2428329" y="1080375"/>
                </a:lnTo>
                <a:lnTo>
                  <a:pt x="2436982" y="1129036"/>
                </a:lnTo>
                <a:lnTo>
                  <a:pt x="2444788" y="1177824"/>
                </a:lnTo>
                <a:lnTo>
                  <a:pt x="2451801" y="1226726"/>
                </a:lnTo>
                <a:lnTo>
                  <a:pt x="2458075" y="1275729"/>
                </a:lnTo>
                <a:lnTo>
                  <a:pt x="2463665" y="1324819"/>
                </a:lnTo>
                <a:lnTo>
                  <a:pt x="2468623" y="1373981"/>
                </a:lnTo>
                <a:lnTo>
                  <a:pt x="2473006" y="1423204"/>
                </a:lnTo>
                <a:lnTo>
                  <a:pt x="2476867" y="1472472"/>
                </a:lnTo>
                <a:lnTo>
                  <a:pt x="2480260" y="1521773"/>
                </a:lnTo>
                <a:lnTo>
                  <a:pt x="2483240" y="1571093"/>
                </a:lnTo>
                <a:lnTo>
                  <a:pt x="2485861" y="1620418"/>
                </a:lnTo>
                <a:lnTo>
                  <a:pt x="2488176" y="1669735"/>
                </a:lnTo>
                <a:lnTo>
                  <a:pt x="2490242" y="1719030"/>
                </a:lnTo>
                <a:lnTo>
                  <a:pt x="2492110" y="1768290"/>
                </a:lnTo>
                <a:lnTo>
                  <a:pt x="2493837" y="1817501"/>
                </a:lnTo>
                <a:lnTo>
                  <a:pt x="2495476" y="1866649"/>
                </a:lnTo>
                <a:lnTo>
                  <a:pt x="2495932" y="1884108"/>
                </a:lnTo>
                <a:lnTo>
                  <a:pt x="2496600" y="1901554"/>
                </a:lnTo>
                <a:lnTo>
                  <a:pt x="2497459" y="1918987"/>
                </a:lnTo>
                <a:lnTo>
                  <a:pt x="2498448" y="1935764"/>
                </a:lnTo>
                <a:lnTo>
                  <a:pt x="2498486" y="1936408"/>
                </a:lnTo>
                <a:lnTo>
                  <a:pt x="2735443" y="1936408"/>
                </a:lnTo>
                <a:lnTo>
                  <a:pt x="2778853" y="1958099"/>
                </a:lnTo>
                <a:lnTo>
                  <a:pt x="2818330" y="1992732"/>
                </a:lnTo>
                <a:lnTo>
                  <a:pt x="2852624" y="2031516"/>
                </a:lnTo>
                <a:lnTo>
                  <a:pt x="2882102" y="2074094"/>
                </a:lnTo>
                <a:lnTo>
                  <a:pt x="2907134" y="2120110"/>
                </a:lnTo>
                <a:lnTo>
                  <a:pt x="2928087" y="2169206"/>
                </a:lnTo>
                <a:lnTo>
                  <a:pt x="2945332" y="2221027"/>
                </a:lnTo>
                <a:lnTo>
                  <a:pt x="2959236" y="2275215"/>
                </a:lnTo>
                <a:lnTo>
                  <a:pt x="2968983" y="2345461"/>
                </a:lnTo>
                <a:lnTo>
                  <a:pt x="2977986" y="2415806"/>
                </a:lnTo>
                <a:lnTo>
                  <a:pt x="2985094" y="2483522"/>
                </a:lnTo>
                <a:lnTo>
                  <a:pt x="2990855" y="2551337"/>
                </a:lnTo>
                <a:lnTo>
                  <a:pt x="2992588" y="2605454"/>
                </a:lnTo>
                <a:lnTo>
                  <a:pt x="2993603" y="2659586"/>
                </a:lnTo>
                <a:lnTo>
                  <a:pt x="2993644" y="2663490"/>
                </a:lnTo>
                <a:close/>
              </a:path>
              <a:path w="2994025" h="2663825">
                <a:moveTo>
                  <a:pt x="2299640" y="604840"/>
                </a:moveTo>
                <a:lnTo>
                  <a:pt x="1325771" y="604840"/>
                </a:lnTo>
                <a:lnTo>
                  <a:pt x="1353825" y="565393"/>
                </a:lnTo>
                <a:lnTo>
                  <a:pt x="1384094" y="527814"/>
                </a:lnTo>
                <a:lnTo>
                  <a:pt x="1416555" y="492317"/>
                </a:lnTo>
                <a:lnTo>
                  <a:pt x="1451181" y="459116"/>
                </a:lnTo>
                <a:lnTo>
                  <a:pt x="1487949" y="428424"/>
                </a:lnTo>
                <a:lnTo>
                  <a:pt x="1526833" y="400455"/>
                </a:lnTo>
                <a:lnTo>
                  <a:pt x="1567808" y="375423"/>
                </a:lnTo>
                <a:lnTo>
                  <a:pt x="1610849" y="353540"/>
                </a:lnTo>
                <a:lnTo>
                  <a:pt x="1655932" y="335021"/>
                </a:lnTo>
                <a:lnTo>
                  <a:pt x="1703031" y="320079"/>
                </a:lnTo>
                <a:lnTo>
                  <a:pt x="1748172" y="308986"/>
                </a:lnTo>
                <a:lnTo>
                  <a:pt x="1793882" y="301771"/>
                </a:lnTo>
                <a:lnTo>
                  <a:pt x="1839990" y="297664"/>
                </a:lnTo>
                <a:lnTo>
                  <a:pt x="1886329" y="295892"/>
                </a:lnTo>
                <a:lnTo>
                  <a:pt x="1932731" y="295684"/>
                </a:lnTo>
                <a:lnTo>
                  <a:pt x="1982293" y="294963"/>
                </a:lnTo>
                <a:lnTo>
                  <a:pt x="2030225" y="302842"/>
                </a:lnTo>
                <a:lnTo>
                  <a:pt x="2075533" y="319213"/>
                </a:lnTo>
                <a:lnTo>
                  <a:pt x="2117225" y="343967"/>
                </a:lnTo>
                <a:lnTo>
                  <a:pt x="2154307" y="376996"/>
                </a:lnTo>
                <a:lnTo>
                  <a:pt x="2188882" y="415326"/>
                </a:lnTo>
                <a:lnTo>
                  <a:pt x="2219793" y="456104"/>
                </a:lnTo>
                <a:lnTo>
                  <a:pt x="2247357" y="499042"/>
                </a:lnTo>
                <a:lnTo>
                  <a:pt x="2271889" y="543852"/>
                </a:lnTo>
                <a:lnTo>
                  <a:pt x="2293702" y="590248"/>
                </a:lnTo>
                <a:lnTo>
                  <a:pt x="2299640" y="604840"/>
                </a:lnTo>
                <a:close/>
              </a:path>
              <a:path w="2994025" h="2663825">
                <a:moveTo>
                  <a:pt x="2735443" y="1936408"/>
                </a:moveTo>
                <a:lnTo>
                  <a:pt x="2498486" y="1936408"/>
                </a:lnTo>
                <a:lnTo>
                  <a:pt x="2519969" y="1931301"/>
                </a:lnTo>
                <a:lnTo>
                  <a:pt x="2541817" y="1927592"/>
                </a:lnTo>
                <a:lnTo>
                  <a:pt x="2563945" y="1925293"/>
                </a:lnTo>
                <a:lnTo>
                  <a:pt x="2636144" y="1922951"/>
                </a:lnTo>
                <a:lnTo>
                  <a:pt x="2684000" y="1925293"/>
                </a:lnTo>
                <a:lnTo>
                  <a:pt x="2685555" y="1925293"/>
                </a:lnTo>
                <a:lnTo>
                  <a:pt x="2734155" y="1935764"/>
                </a:lnTo>
                <a:lnTo>
                  <a:pt x="2735443" y="1936408"/>
                </a:lnTo>
                <a:close/>
              </a:path>
            </a:pathLst>
          </a:custGeom>
          <a:solidFill>
            <a:srgbClr val="98D5D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4944" y="2887"/>
            <a:ext cx="8738282" cy="102838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5024" y="720112"/>
            <a:ext cx="13865225" cy="1259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3020" algn="l"/>
              </a:tabLst>
            </a:pPr>
            <a:r>
              <a:rPr dirty="0" sz="8100" spc="-10"/>
              <a:t>PODUZETNIK</a:t>
            </a:r>
            <a:r>
              <a:rPr dirty="0" sz="8100"/>
              <a:t>	</a:t>
            </a:r>
            <a:r>
              <a:rPr dirty="0" sz="8100" spc="140"/>
              <a:t>JE</a:t>
            </a:r>
            <a:r>
              <a:rPr dirty="0" sz="8100" spc="300"/>
              <a:t> </a:t>
            </a:r>
            <a:r>
              <a:rPr dirty="0" sz="8100"/>
              <a:t>OSOBA</a:t>
            </a:r>
            <a:r>
              <a:rPr dirty="0" sz="8100" spc="300"/>
              <a:t> </a:t>
            </a:r>
            <a:r>
              <a:rPr dirty="0" sz="8100" spc="-295"/>
              <a:t>KOJA:</a:t>
            </a:r>
            <a:endParaRPr sz="8100"/>
          </a:p>
        </p:txBody>
      </p:sp>
      <p:sp>
        <p:nvSpPr>
          <p:cNvPr id="5" name="object 5" descr=""/>
          <p:cNvSpPr txBox="1"/>
          <p:nvPr/>
        </p:nvSpPr>
        <p:spPr>
          <a:xfrm>
            <a:off x="1572934" y="2308800"/>
            <a:ext cx="11239500" cy="5281295"/>
          </a:xfrm>
          <a:prstGeom prst="rect">
            <a:avLst/>
          </a:prstGeom>
        </p:spPr>
        <p:txBody>
          <a:bodyPr wrap="square" lIns="0" tIns="563245" rIns="0" bIns="0" rtlCol="0" vert="horz">
            <a:spAutoFit/>
          </a:bodyPr>
          <a:lstStyle/>
          <a:p>
            <a:pPr marL="203200">
              <a:lnSpc>
                <a:spcPct val="100000"/>
              </a:lnSpc>
              <a:spcBef>
                <a:spcPts val="4435"/>
              </a:spcBef>
            </a:pPr>
            <a:r>
              <a:rPr dirty="0" baseline="-11256" sz="11475" spc="-2332" b="1">
                <a:solidFill>
                  <a:srgbClr val="12A2A3"/>
                </a:solidFill>
                <a:latin typeface="Verdana"/>
                <a:cs typeface="Verdana"/>
              </a:rPr>
              <a:t>01</a:t>
            </a:r>
            <a:r>
              <a:rPr dirty="0" baseline="-11256" sz="11475" spc="-1305" b="1">
                <a:solidFill>
                  <a:srgbClr val="12A2A3"/>
                </a:solidFill>
                <a:latin typeface="Verdana"/>
                <a:cs typeface="Verdana"/>
              </a:rPr>
              <a:t> </a:t>
            </a:r>
            <a:r>
              <a:rPr dirty="0" sz="5550" spc="-20">
                <a:solidFill>
                  <a:srgbClr val="2F2F2F"/>
                </a:solidFill>
                <a:latin typeface="Trebuchet MS"/>
                <a:cs typeface="Trebuchet MS"/>
              </a:rPr>
              <a:t>I</a:t>
            </a:r>
            <a:r>
              <a:rPr dirty="0" cap="small" sz="5550" spc="-20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5550" spc="-20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5550" spc="-38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5550" spc="-750">
                <a:solidFill>
                  <a:srgbClr val="2F2F2F"/>
                </a:solidFill>
                <a:latin typeface="Trebuchet MS"/>
                <a:cs typeface="Trebuchet MS"/>
              </a:rPr>
              <a:t>DOBRE</a:t>
            </a:r>
            <a:r>
              <a:rPr dirty="0" sz="555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5550" spc="-550">
                <a:solidFill>
                  <a:srgbClr val="2F2F2F"/>
                </a:solidFill>
                <a:latin typeface="Trebuchet MS"/>
                <a:cs typeface="Trebuchet MS"/>
              </a:rPr>
              <a:t>IDEJE</a:t>
            </a:r>
            <a:endParaRPr sz="555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spcBef>
                <a:spcPts val="4340"/>
              </a:spcBef>
            </a:pPr>
            <a:r>
              <a:rPr dirty="0" baseline="-21060" sz="11475" b="1">
                <a:solidFill>
                  <a:srgbClr val="F7CF5D"/>
                </a:solidFill>
                <a:latin typeface="Verdana"/>
                <a:cs typeface="Verdana"/>
              </a:rPr>
              <a:t>02</a:t>
            </a:r>
            <a:r>
              <a:rPr dirty="0" baseline="-21060" sz="11475" spc="-862" b="1">
                <a:solidFill>
                  <a:srgbClr val="F7CF5D"/>
                </a:solidFill>
                <a:latin typeface="Verdana"/>
                <a:cs typeface="Verdana"/>
              </a:rPr>
              <a:t> </a:t>
            </a:r>
            <a:r>
              <a:rPr dirty="0" sz="6000" spc="-275">
                <a:solidFill>
                  <a:srgbClr val="2F2F2F"/>
                </a:solidFill>
                <a:latin typeface="Trebuchet MS"/>
                <a:cs typeface="Trebuchet MS"/>
              </a:rPr>
              <a:t>Pokuš</a:t>
            </a:r>
            <a:r>
              <a:rPr dirty="0" cap="small" sz="6000" spc="-275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000" spc="-275">
                <a:solidFill>
                  <a:srgbClr val="2F2F2F"/>
                </a:solidFill>
                <a:latin typeface="Trebuchet MS"/>
                <a:cs typeface="Trebuchet MS"/>
              </a:rPr>
              <a:t>v</a:t>
            </a:r>
            <a:r>
              <a:rPr dirty="0" cap="small" sz="6000" spc="-275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000" spc="-17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000" spc="-105">
                <a:solidFill>
                  <a:srgbClr val="2F2F2F"/>
                </a:solidFill>
                <a:latin typeface="Trebuchet MS"/>
                <a:cs typeface="Trebuchet MS"/>
              </a:rPr>
              <a:t>n</a:t>
            </a:r>
            <a:r>
              <a:rPr dirty="0" cap="small" sz="6000" spc="-105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000" spc="-105">
                <a:solidFill>
                  <a:srgbClr val="2F2F2F"/>
                </a:solidFill>
                <a:latin typeface="Trebuchet MS"/>
                <a:cs typeface="Trebuchet MS"/>
              </a:rPr>
              <a:t>pr</a:t>
            </a:r>
            <a:r>
              <a:rPr dirty="0" cap="small" sz="6000" spc="-105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000" spc="-105">
                <a:solidFill>
                  <a:srgbClr val="2F2F2F"/>
                </a:solidFill>
                <a:latin typeface="Trebuchet MS"/>
                <a:cs typeface="Trebuchet MS"/>
              </a:rPr>
              <a:t>vi</a:t>
            </a:r>
            <a:r>
              <a:rPr dirty="0" cap="small" sz="6000" spc="-105">
                <a:solidFill>
                  <a:srgbClr val="2F2F2F"/>
                </a:solidFill>
                <a:latin typeface="Trebuchet MS"/>
                <a:cs typeface="Trebuchet MS"/>
              </a:rPr>
              <a:t>t</a:t>
            </a:r>
            <a:r>
              <a:rPr dirty="0" sz="6000" spc="-204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000" spc="-185">
                <a:solidFill>
                  <a:srgbClr val="2F2F2F"/>
                </a:solidFill>
                <a:latin typeface="Trebuchet MS"/>
                <a:cs typeface="Trebuchet MS"/>
              </a:rPr>
              <a:t>neš</a:t>
            </a:r>
            <a:r>
              <a:rPr dirty="0" cap="small" sz="6000" spc="-185">
                <a:solidFill>
                  <a:srgbClr val="2F2F2F"/>
                </a:solidFill>
                <a:latin typeface="Trebuchet MS"/>
                <a:cs typeface="Trebuchet MS"/>
              </a:rPr>
              <a:t>to</a:t>
            </a:r>
            <a:r>
              <a:rPr dirty="0" sz="6000" spc="-21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000" spc="-20">
                <a:solidFill>
                  <a:srgbClr val="2F2F2F"/>
                </a:solidFill>
                <a:latin typeface="Trebuchet MS"/>
                <a:cs typeface="Trebuchet MS"/>
              </a:rPr>
              <a:t>novo</a:t>
            </a:r>
            <a:endParaRPr sz="60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5165"/>
              </a:spcBef>
              <a:tabLst>
                <a:tab pos="2025650" algn="l"/>
              </a:tabLst>
            </a:pPr>
            <a:r>
              <a:rPr dirty="0" baseline="-5083" sz="11475" spc="-37" b="1">
                <a:solidFill>
                  <a:srgbClr val="DD3428"/>
                </a:solidFill>
                <a:latin typeface="Verdana"/>
                <a:cs typeface="Verdana"/>
              </a:rPr>
              <a:t>03</a:t>
            </a:r>
            <a:r>
              <a:rPr dirty="0" baseline="-5083" sz="11475" b="1">
                <a:solidFill>
                  <a:srgbClr val="DD3428"/>
                </a:solidFill>
                <a:latin typeface="Verdana"/>
                <a:cs typeface="Verdana"/>
              </a:rPr>
              <a:t>	</a:t>
            </a:r>
            <a:r>
              <a:rPr dirty="0" sz="6700" spc="-805">
                <a:solidFill>
                  <a:srgbClr val="2F2F2F"/>
                </a:solidFill>
                <a:latin typeface="Trebuchet MS"/>
                <a:cs typeface="Trebuchet MS"/>
              </a:rPr>
              <a:t>Ne</a:t>
            </a:r>
            <a:r>
              <a:rPr dirty="0" sz="6700" spc="-1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700" spc="-270">
                <a:solidFill>
                  <a:srgbClr val="2F2F2F"/>
                </a:solidFill>
                <a:latin typeface="Trebuchet MS"/>
                <a:cs typeface="Trebuchet MS"/>
              </a:rPr>
              <a:t>odus</a:t>
            </a:r>
            <a:r>
              <a:rPr dirty="0" cap="small" sz="6700" spc="-270">
                <a:solidFill>
                  <a:srgbClr val="2F2F2F"/>
                </a:solidFill>
                <a:latin typeface="Trebuchet MS"/>
                <a:cs typeface="Trebuchet MS"/>
              </a:rPr>
              <a:t>ta</a:t>
            </a:r>
            <a:r>
              <a:rPr dirty="0" sz="6700" spc="-270">
                <a:solidFill>
                  <a:srgbClr val="2F2F2F"/>
                </a:solidFill>
                <a:latin typeface="Trebuchet MS"/>
                <a:cs typeface="Trebuchet MS"/>
              </a:rPr>
              <a:t>je</a:t>
            </a:r>
            <a:r>
              <a:rPr dirty="0" sz="6700" spc="-23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700" spc="-40">
                <a:solidFill>
                  <a:srgbClr val="2F2F2F"/>
                </a:solidFill>
                <a:latin typeface="Trebuchet MS"/>
                <a:cs typeface="Trebuchet MS"/>
              </a:rPr>
              <a:t>k</a:t>
            </a:r>
            <a:r>
              <a:rPr dirty="0" cap="small" sz="6700" spc="-40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700" spc="-40">
                <a:solidFill>
                  <a:srgbClr val="2F2F2F"/>
                </a:solidFill>
                <a:latin typeface="Trebuchet MS"/>
                <a:cs typeface="Trebuchet MS"/>
              </a:rPr>
              <a:t>d</a:t>
            </a:r>
            <a:r>
              <a:rPr dirty="0" cap="small" sz="6700" spc="-40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700" spc="-40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700">
                <a:solidFill>
                  <a:srgbClr val="2F2F2F"/>
                </a:solidFill>
                <a:latin typeface="Trebuchet MS"/>
                <a:cs typeface="Trebuchet MS"/>
              </a:rPr>
              <a:t>je</a:t>
            </a:r>
            <a:r>
              <a:rPr dirty="0" sz="6700" spc="-21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cap="small" sz="6700" spc="-265">
                <a:solidFill>
                  <a:srgbClr val="2F2F2F"/>
                </a:solidFill>
                <a:latin typeface="Trebuchet MS"/>
                <a:cs typeface="Trebuchet MS"/>
              </a:rPr>
              <a:t>t</a:t>
            </a:r>
            <a:r>
              <a:rPr dirty="0" sz="6700" spc="-265">
                <a:solidFill>
                  <a:srgbClr val="2F2F2F"/>
                </a:solidFill>
                <a:latin typeface="Trebuchet MS"/>
                <a:cs typeface="Trebuchet MS"/>
              </a:rPr>
              <a:t>esko</a:t>
            </a:r>
            <a:endParaRPr sz="6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8414" y="11609"/>
            <a:ext cx="12273915" cy="10330180"/>
          </a:xfrm>
          <a:custGeom>
            <a:avLst/>
            <a:gdLst/>
            <a:ahLst/>
            <a:cxnLst/>
            <a:rect l="l" t="t" r="r" b="b"/>
            <a:pathLst>
              <a:path w="12273915" h="10330180">
                <a:moveTo>
                  <a:pt x="10400538" y="8733771"/>
                </a:moveTo>
                <a:lnTo>
                  <a:pt x="10992051" y="7773494"/>
                </a:lnTo>
                <a:lnTo>
                  <a:pt x="11077012" y="7877717"/>
                </a:lnTo>
                <a:lnTo>
                  <a:pt x="10529673" y="8766281"/>
                </a:lnTo>
                <a:lnTo>
                  <a:pt x="10400538" y="8733771"/>
                </a:lnTo>
                <a:close/>
              </a:path>
              <a:path w="12273915" h="10330180">
                <a:moveTo>
                  <a:pt x="10191543" y="8830908"/>
                </a:moveTo>
                <a:lnTo>
                  <a:pt x="11042966" y="7448687"/>
                </a:lnTo>
                <a:lnTo>
                  <a:pt x="11128806" y="7551482"/>
                </a:lnTo>
                <a:lnTo>
                  <a:pt x="10319249" y="8865738"/>
                </a:lnTo>
                <a:lnTo>
                  <a:pt x="10191543" y="8830908"/>
                </a:lnTo>
                <a:close/>
              </a:path>
              <a:path w="12273915" h="10330180">
                <a:moveTo>
                  <a:pt x="10026971" y="8855927"/>
                </a:moveTo>
                <a:lnTo>
                  <a:pt x="11064361" y="7171803"/>
                </a:lnTo>
                <a:lnTo>
                  <a:pt x="11151473" y="7272533"/>
                </a:lnTo>
                <a:lnTo>
                  <a:pt x="10151508" y="8895902"/>
                </a:lnTo>
                <a:lnTo>
                  <a:pt x="10026971" y="8855927"/>
                </a:lnTo>
                <a:close/>
              </a:path>
              <a:path w="12273915" h="10330180">
                <a:moveTo>
                  <a:pt x="9883160" y="8847242"/>
                </a:moveTo>
                <a:lnTo>
                  <a:pt x="11057184" y="6941302"/>
                </a:lnTo>
                <a:lnTo>
                  <a:pt x="11145721" y="7039720"/>
                </a:lnTo>
                <a:lnTo>
                  <a:pt x="10001005" y="8898081"/>
                </a:lnTo>
                <a:lnTo>
                  <a:pt x="9883160" y="8847242"/>
                </a:lnTo>
                <a:close/>
              </a:path>
              <a:path w="12273915" h="10330180">
                <a:moveTo>
                  <a:pt x="9758053" y="8808193"/>
                </a:moveTo>
                <a:lnTo>
                  <a:pt x="11102715" y="6625235"/>
                </a:lnTo>
                <a:lnTo>
                  <a:pt x="11141508" y="6804409"/>
                </a:lnTo>
                <a:lnTo>
                  <a:pt x="9869892" y="8868782"/>
                </a:lnTo>
                <a:lnTo>
                  <a:pt x="9758053" y="8808193"/>
                </a:lnTo>
                <a:close/>
              </a:path>
              <a:path w="12273915" h="10330180">
                <a:moveTo>
                  <a:pt x="9649594" y="8742118"/>
                </a:moveTo>
                <a:lnTo>
                  <a:pt x="11063898" y="6446101"/>
                </a:lnTo>
                <a:lnTo>
                  <a:pt x="11148942" y="6550189"/>
                </a:lnTo>
                <a:lnTo>
                  <a:pt x="9756112" y="8811345"/>
                </a:lnTo>
                <a:lnTo>
                  <a:pt x="9649594" y="8742118"/>
                </a:lnTo>
                <a:close/>
              </a:path>
              <a:path w="12273915" h="10330180">
                <a:moveTo>
                  <a:pt x="9555724" y="8652358"/>
                </a:moveTo>
                <a:lnTo>
                  <a:pt x="11070591" y="6193084"/>
                </a:lnTo>
                <a:lnTo>
                  <a:pt x="11155869" y="6296793"/>
                </a:lnTo>
                <a:lnTo>
                  <a:pt x="9657607" y="8729108"/>
                </a:lnTo>
                <a:lnTo>
                  <a:pt x="9555724" y="8652358"/>
                </a:lnTo>
                <a:close/>
              </a:path>
              <a:path w="12273915" h="10330180">
                <a:moveTo>
                  <a:pt x="526112" y="64757"/>
                </a:moveTo>
                <a:lnTo>
                  <a:pt x="566001" y="0"/>
                </a:lnTo>
                <a:lnTo>
                  <a:pt x="10977842" y="47727"/>
                </a:lnTo>
                <a:lnTo>
                  <a:pt x="10960924" y="75192"/>
                </a:lnTo>
                <a:lnTo>
                  <a:pt x="11060810" y="155185"/>
                </a:lnTo>
                <a:lnTo>
                  <a:pt x="11052446" y="168764"/>
                </a:lnTo>
                <a:lnTo>
                  <a:pt x="11152609" y="248308"/>
                </a:lnTo>
                <a:lnTo>
                  <a:pt x="11136150" y="275028"/>
                </a:lnTo>
                <a:lnTo>
                  <a:pt x="11235786" y="355428"/>
                </a:lnTo>
                <a:lnTo>
                  <a:pt x="11218246" y="383902"/>
                </a:lnTo>
                <a:lnTo>
                  <a:pt x="11317328" y="465201"/>
                </a:lnTo>
                <a:lnTo>
                  <a:pt x="11298655" y="495516"/>
                </a:lnTo>
                <a:lnTo>
                  <a:pt x="11397157" y="577757"/>
                </a:lnTo>
                <a:lnTo>
                  <a:pt x="11387327" y="593714"/>
                </a:lnTo>
                <a:lnTo>
                  <a:pt x="11485427" y="676607"/>
                </a:lnTo>
                <a:lnTo>
                  <a:pt x="11464745" y="710182"/>
                </a:lnTo>
                <a:lnTo>
                  <a:pt x="11562221" y="794089"/>
                </a:lnTo>
                <a:lnTo>
                  <a:pt x="11540263" y="829736"/>
                </a:lnTo>
                <a:lnTo>
                  <a:pt x="11637087" y="914700"/>
                </a:lnTo>
                <a:lnTo>
                  <a:pt x="11613800" y="952506"/>
                </a:lnTo>
                <a:lnTo>
                  <a:pt x="11709946" y="1038570"/>
                </a:lnTo>
                <a:lnTo>
                  <a:pt x="11685276" y="1078620"/>
                </a:lnTo>
                <a:lnTo>
                  <a:pt x="11780718" y="1165829"/>
                </a:lnTo>
                <a:lnTo>
                  <a:pt x="11754613" y="1208209"/>
                </a:lnTo>
                <a:lnTo>
                  <a:pt x="11849323" y="1296605"/>
                </a:lnTo>
                <a:lnTo>
                  <a:pt x="11821728" y="1341403"/>
                </a:lnTo>
                <a:lnTo>
                  <a:pt x="11915681" y="1431029"/>
                </a:lnTo>
                <a:lnTo>
                  <a:pt x="11886544" y="1478330"/>
                </a:lnTo>
                <a:lnTo>
                  <a:pt x="11979712" y="1569230"/>
                </a:lnTo>
                <a:lnTo>
                  <a:pt x="11948979" y="1619122"/>
                </a:lnTo>
                <a:lnTo>
                  <a:pt x="12041336" y="1711339"/>
                </a:lnTo>
                <a:lnTo>
                  <a:pt x="12008955" y="1763908"/>
                </a:lnTo>
                <a:lnTo>
                  <a:pt x="12100474" y="1857484"/>
                </a:lnTo>
                <a:lnTo>
                  <a:pt x="10621146" y="4259063"/>
                </a:lnTo>
                <a:lnTo>
                  <a:pt x="10716775" y="4345967"/>
                </a:lnTo>
                <a:lnTo>
                  <a:pt x="10690681" y="4388328"/>
                </a:lnTo>
                <a:lnTo>
                  <a:pt x="10785233" y="4476981"/>
                </a:lnTo>
                <a:lnTo>
                  <a:pt x="10757036" y="4522758"/>
                </a:lnTo>
                <a:lnTo>
                  <a:pt x="10850561" y="4613078"/>
                </a:lnTo>
                <a:lnTo>
                  <a:pt x="10820361" y="4662106"/>
                </a:lnTo>
                <a:lnTo>
                  <a:pt x="10912910" y="4754010"/>
                </a:lnTo>
                <a:lnTo>
                  <a:pt x="10880807" y="4806126"/>
                </a:lnTo>
                <a:lnTo>
                  <a:pt x="10972431" y="4899534"/>
                </a:lnTo>
                <a:lnTo>
                  <a:pt x="10921144" y="4982794"/>
                </a:lnTo>
                <a:lnTo>
                  <a:pt x="11011612" y="5078077"/>
                </a:lnTo>
                <a:lnTo>
                  <a:pt x="10975465" y="5136759"/>
                </a:lnTo>
                <a:lnTo>
                  <a:pt x="11065125" y="5233354"/>
                </a:lnTo>
                <a:lnTo>
                  <a:pt x="11008184" y="5325793"/>
                </a:lnTo>
                <a:lnTo>
                  <a:pt x="11095906" y="5425534"/>
                </a:lnTo>
                <a:lnTo>
                  <a:pt x="11033425" y="5526968"/>
                </a:lnTo>
                <a:lnTo>
                  <a:pt x="11120342" y="5628015"/>
                </a:lnTo>
                <a:lnTo>
                  <a:pt x="9385426" y="8444521"/>
                </a:lnTo>
                <a:lnTo>
                  <a:pt x="9469507" y="8550172"/>
                </a:lnTo>
                <a:lnTo>
                  <a:pt x="9270129" y="8873848"/>
                </a:lnTo>
                <a:lnTo>
                  <a:pt x="9352150" y="8982844"/>
                </a:lnTo>
                <a:lnTo>
                  <a:pt x="8978171" y="9589972"/>
                </a:lnTo>
                <a:lnTo>
                  <a:pt x="9059826" y="9699562"/>
                </a:lnTo>
                <a:lnTo>
                  <a:pt x="8695201" y="10291504"/>
                </a:lnTo>
                <a:lnTo>
                  <a:pt x="20193" y="10329969"/>
                </a:lnTo>
                <a:lnTo>
                  <a:pt x="2375" y="3094364"/>
                </a:lnTo>
                <a:lnTo>
                  <a:pt x="1080370" y="1344320"/>
                </a:lnTo>
                <a:lnTo>
                  <a:pt x="975621" y="1272220"/>
                </a:lnTo>
                <a:lnTo>
                  <a:pt x="986140" y="1255144"/>
                </a:lnTo>
                <a:lnTo>
                  <a:pt x="885019" y="1177154"/>
                </a:lnTo>
                <a:lnTo>
                  <a:pt x="893117" y="1164008"/>
                </a:lnTo>
                <a:lnTo>
                  <a:pt x="794108" y="1082591"/>
                </a:lnTo>
                <a:lnTo>
                  <a:pt x="815181" y="1048381"/>
                </a:lnTo>
                <a:lnTo>
                  <a:pt x="718876" y="962574"/>
                </a:lnTo>
                <a:lnTo>
                  <a:pt x="742870" y="923621"/>
                </a:lnTo>
                <a:lnTo>
                  <a:pt x="647190" y="836800"/>
                </a:lnTo>
                <a:lnTo>
                  <a:pt x="660663" y="814927"/>
                </a:lnTo>
                <a:lnTo>
                  <a:pt x="566988" y="724851"/>
                </a:lnTo>
                <a:lnTo>
                  <a:pt x="615861" y="645509"/>
                </a:lnTo>
                <a:lnTo>
                  <a:pt x="525723" y="549690"/>
                </a:lnTo>
                <a:lnTo>
                  <a:pt x="584262" y="454656"/>
                </a:lnTo>
                <a:lnTo>
                  <a:pt x="497031" y="354118"/>
                </a:lnTo>
                <a:lnTo>
                  <a:pt x="610166" y="170452"/>
                </a:lnTo>
                <a:lnTo>
                  <a:pt x="526112" y="64757"/>
                </a:lnTo>
                <a:close/>
              </a:path>
              <a:path w="12273915" h="10330180">
                <a:moveTo>
                  <a:pt x="9485748" y="8523807"/>
                </a:moveTo>
                <a:lnTo>
                  <a:pt x="11075454" y="5943038"/>
                </a:lnTo>
                <a:lnTo>
                  <a:pt x="11161186" y="6046009"/>
                </a:lnTo>
                <a:lnTo>
                  <a:pt x="9582519" y="8608858"/>
                </a:lnTo>
                <a:lnTo>
                  <a:pt x="9485748" y="8523807"/>
                </a:lnTo>
                <a:close/>
              </a:path>
              <a:path w="12273915" h="10330180">
                <a:moveTo>
                  <a:pt x="9417923" y="8391765"/>
                </a:moveTo>
                <a:lnTo>
                  <a:pt x="11055660" y="5733022"/>
                </a:lnTo>
                <a:lnTo>
                  <a:pt x="11141914" y="5835145"/>
                </a:lnTo>
                <a:lnTo>
                  <a:pt x="9511658" y="8481744"/>
                </a:lnTo>
                <a:lnTo>
                  <a:pt x="9417923" y="8391765"/>
                </a:lnTo>
                <a:close/>
              </a:path>
              <a:path w="12273915" h="10330180">
                <a:moveTo>
                  <a:pt x="11602654" y="4360715"/>
                </a:moveTo>
                <a:lnTo>
                  <a:pt x="12149473" y="3472996"/>
                </a:lnTo>
                <a:lnTo>
                  <a:pt x="12234030" y="3577875"/>
                </a:lnTo>
                <a:lnTo>
                  <a:pt x="11733402" y="4390607"/>
                </a:lnTo>
                <a:lnTo>
                  <a:pt x="11602654" y="4360715"/>
                </a:lnTo>
                <a:close/>
              </a:path>
              <a:path w="12273915" h="10330180">
                <a:moveTo>
                  <a:pt x="11397282" y="4451970"/>
                </a:moveTo>
                <a:lnTo>
                  <a:pt x="12180225" y="3180920"/>
                </a:lnTo>
                <a:lnTo>
                  <a:pt x="12264445" y="3286346"/>
                </a:lnTo>
                <a:lnTo>
                  <a:pt x="11521394" y="4492634"/>
                </a:lnTo>
                <a:lnTo>
                  <a:pt x="11397282" y="4451970"/>
                </a:lnTo>
                <a:close/>
              </a:path>
              <a:path w="12273915" h="10330180">
                <a:moveTo>
                  <a:pt x="11262769" y="4428191"/>
                </a:moveTo>
                <a:lnTo>
                  <a:pt x="12188385" y="2925523"/>
                </a:lnTo>
                <a:lnTo>
                  <a:pt x="12273791" y="3029024"/>
                </a:lnTo>
                <a:lnTo>
                  <a:pt x="11383276" y="4474709"/>
                </a:lnTo>
                <a:lnTo>
                  <a:pt x="11262769" y="4428191"/>
                </a:lnTo>
                <a:close/>
              </a:path>
              <a:path w="12273915" h="10330180">
                <a:moveTo>
                  <a:pt x="11123891" y="4411499"/>
                </a:moveTo>
                <a:lnTo>
                  <a:pt x="12167620" y="2717082"/>
                </a:lnTo>
                <a:lnTo>
                  <a:pt x="12254499" y="2818192"/>
                </a:lnTo>
                <a:lnTo>
                  <a:pt x="11241550" y="4462638"/>
                </a:lnTo>
                <a:lnTo>
                  <a:pt x="11123891" y="4411499"/>
                </a:lnTo>
                <a:close/>
              </a:path>
              <a:path w="12273915" h="10330180">
                <a:moveTo>
                  <a:pt x="10987745" y="4390370"/>
                </a:moveTo>
                <a:lnTo>
                  <a:pt x="12161003" y="2485673"/>
                </a:lnTo>
                <a:lnTo>
                  <a:pt x="12247934" y="2586698"/>
                </a:lnTo>
                <a:lnTo>
                  <a:pt x="11105291" y="4441693"/>
                </a:lnTo>
                <a:lnTo>
                  <a:pt x="10987745" y="4390370"/>
                </a:lnTo>
                <a:close/>
              </a:path>
              <a:path w="12273915" h="10330180">
                <a:moveTo>
                  <a:pt x="10865034" y="4347431"/>
                </a:moveTo>
                <a:lnTo>
                  <a:pt x="12134439" y="2286647"/>
                </a:lnTo>
                <a:lnTo>
                  <a:pt x="12222658" y="2385581"/>
                </a:lnTo>
                <a:lnTo>
                  <a:pt x="10979773" y="4403311"/>
                </a:lnTo>
                <a:lnTo>
                  <a:pt x="10865034" y="4347431"/>
                </a:lnTo>
                <a:close/>
              </a:path>
              <a:path w="12273915" h="10330180">
                <a:moveTo>
                  <a:pt x="10744459" y="4301024"/>
                </a:moveTo>
                <a:lnTo>
                  <a:pt x="12102838" y="2095798"/>
                </a:lnTo>
                <a:lnTo>
                  <a:pt x="12192299" y="2192716"/>
                </a:lnTo>
                <a:lnTo>
                  <a:pt x="10855588" y="4362765"/>
                </a:lnTo>
                <a:lnTo>
                  <a:pt x="10744459" y="4301024"/>
                </a:lnTo>
                <a:close/>
              </a:path>
              <a:path w="12273915" h="10330180">
                <a:moveTo>
                  <a:pt x="10633384" y="4239196"/>
                </a:moveTo>
                <a:lnTo>
                  <a:pt x="12048913" y="1941189"/>
                </a:lnTo>
                <a:lnTo>
                  <a:pt x="12139274" y="2036646"/>
                </a:lnTo>
                <a:lnTo>
                  <a:pt x="10742505" y="4304196"/>
                </a:lnTo>
                <a:lnTo>
                  <a:pt x="10633384" y="4239196"/>
                </a:lnTo>
                <a:close/>
              </a:path>
              <a:path w="12273915" h="10330180">
                <a:moveTo>
                  <a:pt x="0" y="2129616"/>
                </a:moveTo>
                <a:lnTo>
                  <a:pt x="170062" y="1853533"/>
                </a:lnTo>
                <a:lnTo>
                  <a:pt x="303401" y="1879218"/>
                </a:lnTo>
                <a:lnTo>
                  <a:pt x="451538" y="1638728"/>
                </a:lnTo>
                <a:lnTo>
                  <a:pt x="583756" y="1666234"/>
                </a:lnTo>
                <a:lnTo>
                  <a:pt x="702813" y="1472952"/>
                </a:lnTo>
                <a:lnTo>
                  <a:pt x="834631" y="1501108"/>
                </a:lnTo>
                <a:lnTo>
                  <a:pt x="927225" y="1350788"/>
                </a:lnTo>
                <a:lnTo>
                  <a:pt x="1057970" y="1380684"/>
                </a:lnTo>
                <a:lnTo>
                  <a:pt x="2375" y="3094364"/>
                </a:lnTo>
                <a:lnTo>
                  <a:pt x="0" y="2129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7160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080"/>
              </a:spcBef>
            </a:pPr>
            <a:r>
              <a:rPr dirty="0" spc="-525"/>
              <a:t>IDEJA</a:t>
            </a:r>
            <a:r>
              <a:rPr dirty="0" spc="10"/>
              <a:t> </a:t>
            </a:r>
            <a:r>
              <a:rPr dirty="0" cap="small" spc="-430"/>
              <a:t>m</a:t>
            </a:r>
            <a:r>
              <a:rPr dirty="0" spc="-430"/>
              <a:t>OŽE</a:t>
            </a:r>
            <a:r>
              <a:rPr dirty="0" spc="10"/>
              <a:t> </a:t>
            </a:r>
            <a:r>
              <a:rPr dirty="0" spc="-440"/>
              <a:t>BITI</a:t>
            </a:r>
            <a:r>
              <a:rPr dirty="0" spc="15"/>
              <a:t> </a:t>
            </a:r>
            <a:r>
              <a:rPr dirty="0" spc="-730"/>
              <a:t>IGRAČKA,</a:t>
            </a:r>
            <a:r>
              <a:rPr dirty="0" spc="10"/>
              <a:t> </a:t>
            </a:r>
            <a:r>
              <a:rPr dirty="0" spc="-680"/>
              <a:t>KOLAČ </a:t>
            </a:r>
            <a:r>
              <a:rPr dirty="0" spc="-275"/>
              <a:t>ILI</a:t>
            </a:r>
            <a:r>
              <a:rPr dirty="0" spc="5"/>
              <a:t> </a:t>
            </a:r>
            <a:r>
              <a:rPr dirty="0" spc="-505"/>
              <a:t>PO</a:t>
            </a:r>
            <a:r>
              <a:rPr dirty="0" cap="small" spc="-505"/>
              <a:t>m</a:t>
            </a:r>
            <a:r>
              <a:rPr dirty="0" spc="-505"/>
              <a:t>OĆ</a:t>
            </a:r>
            <a:r>
              <a:rPr dirty="0" spc="10"/>
              <a:t> </a:t>
            </a:r>
            <a:r>
              <a:rPr dirty="0" spc="-625"/>
              <a:t>DRUGI</a:t>
            </a:r>
            <a:r>
              <a:rPr dirty="0" cap="small" spc="-625"/>
              <a:t>m</a:t>
            </a:r>
            <a:r>
              <a:rPr dirty="0" spc="-625"/>
              <a:t>A</a:t>
            </a:r>
          </a:p>
          <a:p>
            <a:pPr>
              <a:lnSpc>
                <a:spcPct val="100000"/>
              </a:lnSpc>
              <a:spcBef>
                <a:spcPts val="2039"/>
              </a:spcBef>
            </a:pPr>
          </a:p>
          <a:p>
            <a:pPr marL="12700" marR="64135">
              <a:lnSpc>
                <a:spcPts val="6150"/>
              </a:lnSpc>
            </a:pPr>
            <a:r>
              <a:rPr dirty="0" sz="6000" spc="-300"/>
              <a:t>Ideju</a:t>
            </a:r>
            <a:r>
              <a:rPr dirty="0" sz="6000" spc="-155"/>
              <a:t> </a:t>
            </a:r>
            <a:r>
              <a:rPr dirty="0" sz="6000" spc="-490"/>
              <a:t>mozemo</a:t>
            </a:r>
            <a:r>
              <a:rPr dirty="0" sz="6000" spc="-10"/>
              <a:t> </a:t>
            </a:r>
            <a:r>
              <a:rPr dirty="0" sz="6000" spc="-40"/>
              <a:t>n</a:t>
            </a:r>
            <a:r>
              <a:rPr dirty="0" cap="small" sz="6000" spc="-40"/>
              <a:t>a</a:t>
            </a:r>
            <a:r>
              <a:rPr dirty="0" sz="6000" spc="-40"/>
              <a:t>cr</a:t>
            </a:r>
            <a:r>
              <a:rPr dirty="0" cap="small" sz="6000" spc="-40"/>
              <a:t>tat</a:t>
            </a:r>
            <a:r>
              <a:rPr dirty="0" sz="6000" spc="-40"/>
              <a:t>i</a:t>
            </a:r>
            <a:r>
              <a:rPr dirty="0" sz="6000" spc="-204"/>
              <a:t> </a:t>
            </a:r>
            <a:r>
              <a:rPr dirty="0" sz="6000" spc="25"/>
              <a:t>ili </a:t>
            </a:r>
            <a:r>
              <a:rPr dirty="0" sz="6000" spc="-80"/>
              <a:t>z</a:t>
            </a:r>
            <a:r>
              <a:rPr dirty="0" cap="small" sz="6000" spc="-80"/>
              <a:t>a</a:t>
            </a:r>
            <a:r>
              <a:rPr dirty="0" sz="6000" spc="-80"/>
              <a:t>pis</a:t>
            </a:r>
            <a:r>
              <a:rPr dirty="0" cap="small" sz="6000" spc="-80"/>
              <a:t>at</a:t>
            </a:r>
            <a:r>
              <a:rPr dirty="0" sz="6000" spc="-80"/>
              <a:t>i</a:t>
            </a:r>
            <a:endParaRPr sz="6000"/>
          </a:p>
        </p:txBody>
      </p:sp>
      <p:grpSp>
        <p:nvGrpSpPr>
          <p:cNvPr id="4" name="object 4" descr=""/>
          <p:cNvGrpSpPr/>
          <p:nvPr/>
        </p:nvGrpSpPr>
        <p:grpSpPr>
          <a:xfrm>
            <a:off x="10106145" y="1199485"/>
            <a:ext cx="7653020" cy="8219440"/>
            <a:chOff x="10106145" y="1199485"/>
            <a:chExt cx="7653020" cy="8219440"/>
          </a:xfrm>
        </p:grpSpPr>
        <p:sp>
          <p:nvSpPr>
            <p:cNvPr id="5" name="object 5" descr=""/>
            <p:cNvSpPr/>
            <p:nvPr/>
          </p:nvSpPr>
          <p:spPr>
            <a:xfrm>
              <a:off x="10382541" y="1367527"/>
              <a:ext cx="7376159" cy="8051165"/>
            </a:xfrm>
            <a:custGeom>
              <a:avLst/>
              <a:gdLst/>
              <a:ahLst/>
              <a:cxnLst/>
              <a:rect l="l" t="t" r="r" b="b"/>
              <a:pathLst>
                <a:path w="7376159" h="8051165">
                  <a:moveTo>
                    <a:pt x="6108364" y="1037717"/>
                  </a:moveTo>
                  <a:lnTo>
                    <a:pt x="2369139" y="1037717"/>
                  </a:lnTo>
                  <a:lnTo>
                    <a:pt x="2448988" y="875989"/>
                  </a:lnTo>
                  <a:lnTo>
                    <a:pt x="2701267" y="519965"/>
                  </a:lnTo>
                  <a:lnTo>
                    <a:pt x="3145074" y="163388"/>
                  </a:lnTo>
                  <a:lnTo>
                    <a:pt x="3799506" y="0"/>
                  </a:lnTo>
                  <a:lnTo>
                    <a:pt x="4429029" y="108080"/>
                  </a:lnTo>
                  <a:lnTo>
                    <a:pt x="4818035" y="348735"/>
                  </a:lnTo>
                  <a:lnTo>
                    <a:pt x="5015514" y="589943"/>
                  </a:lnTo>
                  <a:lnTo>
                    <a:pt x="5070454" y="699684"/>
                  </a:lnTo>
                  <a:lnTo>
                    <a:pt x="5203344" y="699684"/>
                  </a:lnTo>
                  <a:lnTo>
                    <a:pt x="5493179" y="734004"/>
                  </a:lnTo>
                  <a:lnTo>
                    <a:pt x="5881885" y="866579"/>
                  </a:lnTo>
                  <a:lnTo>
                    <a:pt x="6108364" y="1037717"/>
                  </a:lnTo>
                  <a:close/>
                </a:path>
                <a:path w="7376159" h="8051165">
                  <a:moveTo>
                    <a:pt x="5203344" y="699684"/>
                  </a:moveTo>
                  <a:lnTo>
                    <a:pt x="5070454" y="699684"/>
                  </a:lnTo>
                  <a:lnTo>
                    <a:pt x="5191658" y="698300"/>
                  </a:lnTo>
                  <a:lnTo>
                    <a:pt x="5203344" y="699684"/>
                  </a:lnTo>
                  <a:close/>
                </a:path>
                <a:path w="7376159" h="8051165">
                  <a:moveTo>
                    <a:pt x="1828207" y="6808686"/>
                  </a:moveTo>
                  <a:lnTo>
                    <a:pt x="1519443" y="6798307"/>
                  </a:lnTo>
                  <a:lnTo>
                    <a:pt x="1067586" y="6619649"/>
                  </a:lnTo>
                  <a:lnTo>
                    <a:pt x="523979" y="6140691"/>
                  </a:lnTo>
                  <a:lnTo>
                    <a:pt x="360567" y="5786282"/>
                  </a:lnTo>
                  <a:lnTo>
                    <a:pt x="353671" y="5421079"/>
                  </a:lnTo>
                  <a:lnTo>
                    <a:pt x="414584" y="5135586"/>
                  </a:lnTo>
                  <a:lnTo>
                    <a:pt x="454601" y="5020310"/>
                  </a:lnTo>
                  <a:lnTo>
                    <a:pt x="345506" y="4935479"/>
                  </a:lnTo>
                  <a:lnTo>
                    <a:pt x="135388" y="4664932"/>
                  </a:lnTo>
                  <a:lnTo>
                    <a:pt x="0" y="4184591"/>
                  </a:lnTo>
                  <a:lnTo>
                    <a:pt x="115091" y="3470376"/>
                  </a:lnTo>
                  <a:lnTo>
                    <a:pt x="352771" y="3012707"/>
                  </a:lnTo>
                  <a:lnTo>
                    <a:pt x="609410" y="2752793"/>
                  </a:lnTo>
                  <a:lnTo>
                    <a:pt x="814845" y="2636525"/>
                  </a:lnTo>
                  <a:lnTo>
                    <a:pt x="898915" y="2609794"/>
                  </a:lnTo>
                  <a:lnTo>
                    <a:pt x="885238" y="2517812"/>
                  </a:lnTo>
                  <a:lnTo>
                    <a:pt x="872530" y="2282462"/>
                  </a:lnTo>
                  <a:lnTo>
                    <a:pt x="903275" y="1964633"/>
                  </a:lnTo>
                  <a:lnTo>
                    <a:pt x="1019958" y="1625216"/>
                  </a:lnTo>
                  <a:lnTo>
                    <a:pt x="1442499" y="1129883"/>
                  </a:lnTo>
                  <a:lnTo>
                    <a:pt x="1882755" y="972768"/>
                  </a:lnTo>
                  <a:lnTo>
                    <a:pt x="2228907" y="995002"/>
                  </a:lnTo>
                  <a:lnTo>
                    <a:pt x="2369139" y="1037717"/>
                  </a:lnTo>
                  <a:lnTo>
                    <a:pt x="6108364" y="1037717"/>
                  </a:lnTo>
                  <a:lnTo>
                    <a:pt x="6264640" y="1155808"/>
                  </a:lnTo>
                  <a:lnTo>
                    <a:pt x="6594555" y="1680064"/>
                  </a:lnTo>
                  <a:lnTo>
                    <a:pt x="6698622" y="2142599"/>
                  </a:lnTo>
                  <a:lnTo>
                    <a:pt x="6683122" y="2472283"/>
                  </a:lnTo>
                  <a:lnTo>
                    <a:pt x="6654338" y="2597984"/>
                  </a:lnTo>
                  <a:lnTo>
                    <a:pt x="6761726" y="2670107"/>
                  </a:lnTo>
                  <a:lnTo>
                    <a:pt x="7000859" y="2894871"/>
                  </a:lnTo>
                  <a:lnTo>
                    <a:pt x="7247188" y="3284868"/>
                  </a:lnTo>
                  <a:lnTo>
                    <a:pt x="7376165" y="3852693"/>
                  </a:lnTo>
                  <a:lnTo>
                    <a:pt x="7263425" y="4417981"/>
                  </a:lnTo>
                  <a:lnTo>
                    <a:pt x="6977979" y="4802397"/>
                  </a:lnTo>
                  <a:lnTo>
                    <a:pt x="6685336" y="5021579"/>
                  </a:lnTo>
                  <a:lnTo>
                    <a:pt x="6551008" y="5091165"/>
                  </a:lnTo>
                  <a:lnTo>
                    <a:pt x="6572481" y="5229875"/>
                  </a:lnTo>
                  <a:lnTo>
                    <a:pt x="6585513" y="5587513"/>
                  </a:lnTo>
                  <a:lnTo>
                    <a:pt x="6513022" y="6076342"/>
                  </a:lnTo>
                  <a:lnTo>
                    <a:pt x="6277926" y="6608624"/>
                  </a:lnTo>
                  <a:lnTo>
                    <a:pt x="6111043" y="6782808"/>
                  </a:lnTo>
                  <a:lnTo>
                    <a:pt x="1942538" y="6782808"/>
                  </a:lnTo>
                  <a:lnTo>
                    <a:pt x="1828207" y="6808686"/>
                  </a:lnTo>
                  <a:close/>
                </a:path>
                <a:path w="7376159" h="8051165">
                  <a:moveTo>
                    <a:pt x="3563326" y="8050801"/>
                  </a:moveTo>
                  <a:lnTo>
                    <a:pt x="2813753" y="7798498"/>
                  </a:lnTo>
                  <a:lnTo>
                    <a:pt x="2311754" y="7368646"/>
                  </a:lnTo>
                  <a:lnTo>
                    <a:pt x="2030344" y="6962872"/>
                  </a:lnTo>
                  <a:lnTo>
                    <a:pt x="1942538" y="6782808"/>
                  </a:lnTo>
                  <a:lnTo>
                    <a:pt x="6111043" y="6782808"/>
                  </a:lnTo>
                  <a:lnTo>
                    <a:pt x="5838708" y="7067054"/>
                  </a:lnTo>
                  <a:lnTo>
                    <a:pt x="5585425" y="7159220"/>
                  </a:lnTo>
                  <a:lnTo>
                    <a:pt x="5017312" y="7159220"/>
                  </a:lnTo>
                  <a:lnTo>
                    <a:pt x="4955568" y="7316589"/>
                  </a:lnTo>
                  <a:lnTo>
                    <a:pt x="4731496" y="7653169"/>
                  </a:lnTo>
                  <a:lnTo>
                    <a:pt x="4286836" y="7965670"/>
                  </a:lnTo>
                  <a:lnTo>
                    <a:pt x="3563326" y="8050801"/>
                  </a:lnTo>
                  <a:close/>
                </a:path>
                <a:path w="7376159" h="8051165">
                  <a:moveTo>
                    <a:pt x="5432288" y="7214944"/>
                  </a:moveTo>
                  <a:lnTo>
                    <a:pt x="5133534" y="7197323"/>
                  </a:lnTo>
                  <a:lnTo>
                    <a:pt x="5017312" y="7159220"/>
                  </a:lnTo>
                  <a:lnTo>
                    <a:pt x="5585425" y="7159220"/>
                  </a:lnTo>
                  <a:lnTo>
                    <a:pt x="5432288" y="7214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6145" y="1199485"/>
              <a:ext cx="7116127" cy="776698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4447" y="1057445"/>
            <a:ext cx="11467465" cy="1442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300" spc="-2075"/>
              <a:t>I</a:t>
            </a:r>
            <a:r>
              <a:rPr dirty="0" baseline="-2389" sz="13950" spc="-855">
                <a:solidFill>
                  <a:srgbClr val="74D481"/>
                </a:solidFill>
              </a:rPr>
              <a:t>I</a:t>
            </a:r>
            <a:r>
              <a:rPr dirty="0" sz="9300" spc="-5340"/>
              <a:t>D</a:t>
            </a:r>
            <a:r>
              <a:rPr dirty="0" baseline="-2389" sz="13950" spc="-690">
                <a:solidFill>
                  <a:srgbClr val="74D481"/>
                </a:solidFill>
              </a:rPr>
              <a:t>D</a:t>
            </a:r>
            <a:r>
              <a:rPr dirty="0" sz="9300" spc="-4655"/>
              <a:t>E</a:t>
            </a:r>
            <a:r>
              <a:rPr dirty="0" baseline="-2389" sz="13950" spc="-585">
                <a:solidFill>
                  <a:srgbClr val="74D481"/>
                </a:solidFill>
              </a:rPr>
              <a:t>E</a:t>
            </a:r>
            <a:r>
              <a:rPr dirty="0" sz="9300" spc="-4035"/>
              <a:t>J</a:t>
            </a:r>
            <a:r>
              <a:rPr dirty="0" baseline="-2389" sz="13950" spc="-682">
                <a:solidFill>
                  <a:srgbClr val="74D481"/>
                </a:solidFill>
              </a:rPr>
              <a:t>J</a:t>
            </a:r>
            <a:r>
              <a:rPr dirty="0" sz="9300" spc="-5165"/>
              <a:t>A</a:t>
            </a:r>
            <a:r>
              <a:rPr dirty="0" baseline="-2389" sz="13950" spc="-22">
                <a:solidFill>
                  <a:srgbClr val="74D481"/>
                </a:solidFill>
              </a:rPr>
              <a:t>A</a:t>
            </a:r>
            <a:r>
              <a:rPr dirty="0" baseline="-2389" sz="13950" spc="457">
                <a:solidFill>
                  <a:srgbClr val="74D481"/>
                </a:solidFill>
              </a:rPr>
              <a:t> </a:t>
            </a:r>
            <a:r>
              <a:rPr dirty="0" sz="9300" spc="-3929"/>
              <a:t>J</a:t>
            </a:r>
            <a:r>
              <a:rPr dirty="0" baseline="-2389" sz="13950" spc="-525">
                <a:solidFill>
                  <a:srgbClr val="74D481"/>
                </a:solidFill>
              </a:rPr>
              <a:t>J</a:t>
            </a:r>
            <a:r>
              <a:rPr dirty="0" sz="9300" spc="-4550"/>
              <a:t>E</a:t>
            </a:r>
            <a:r>
              <a:rPr dirty="0" baseline="-2389" sz="13950" spc="135">
                <a:solidFill>
                  <a:srgbClr val="74D481"/>
                </a:solidFill>
              </a:rPr>
              <a:t>E</a:t>
            </a:r>
            <a:r>
              <a:rPr dirty="0" baseline="-2389" sz="13950" spc="465">
                <a:solidFill>
                  <a:srgbClr val="74D481"/>
                </a:solidFill>
              </a:rPr>
              <a:t> </a:t>
            </a:r>
            <a:r>
              <a:rPr dirty="0" sz="9300" spc="-4855"/>
              <a:t>P</a:t>
            </a:r>
            <a:r>
              <a:rPr dirty="0" baseline="-2389" sz="13950" spc="-810">
                <a:solidFill>
                  <a:srgbClr val="74D481"/>
                </a:solidFill>
              </a:rPr>
              <a:t>P</a:t>
            </a:r>
            <a:r>
              <a:rPr dirty="0" sz="9300" spc="-5100"/>
              <a:t>R</a:t>
            </a:r>
            <a:r>
              <a:rPr dirty="0" baseline="-2389" sz="13950" spc="-802">
                <a:solidFill>
                  <a:srgbClr val="74D481"/>
                </a:solidFill>
              </a:rPr>
              <a:t>R</a:t>
            </a:r>
            <a:r>
              <a:rPr dirty="0" sz="9300" spc="-5235"/>
              <a:t>V</a:t>
            </a:r>
            <a:r>
              <a:rPr dirty="0" baseline="-2389" sz="13950" spc="-644">
                <a:solidFill>
                  <a:srgbClr val="74D481"/>
                </a:solidFill>
              </a:rPr>
              <a:t>V</a:t>
            </a:r>
            <a:r>
              <a:rPr dirty="0" sz="9300" spc="-2140"/>
              <a:t>I</a:t>
            </a:r>
            <a:r>
              <a:rPr dirty="0" baseline="-2389" sz="13950" spc="-120">
                <a:solidFill>
                  <a:srgbClr val="74D481"/>
                </a:solidFill>
              </a:rPr>
              <a:t>I</a:t>
            </a:r>
            <a:r>
              <a:rPr dirty="0" baseline="-2389" sz="13950" spc="457">
                <a:solidFill>
                  <a:srgbClr val="74D481"/>
                </a:solidFill>
              </a:rPr>
              <a:t> </a:t>
            </a:r>
            <a:r>
              <a:rPr dirty="0" sz="9300" spc="-5005"/>
              <a:t>K</a:t>
            </a:r>
            <a:r>
              <a:rPr dirty="0" baseline="-2389" sz="13950" spc="-615">
                <a:solidFill>
                  <a:srgbClr val="74D481"/>
                </a:solidFill>
              </a:rPr>
              <a:t>K</a:t>
            </a:r>
            <a:r>
              <a:rPr dirty="0" sz="9300" spc="-5825"/>
              <a:t>O</a:t>
            </a:r>
            <a:r>
              <a:rPr dirty="0" baseline="-2389" sz="13950" spc="-705">
                <a:solidFill>
                  <a:srgbClr val="74D481"/>
                </a:solidFill>
              </a:rPr>
              <a:t>O</a:t>
            </a:r>
            <a:r>
              <a:rPr dirty="0" sz="9300" spc="-5030"/>
              <a:t>R</a:t>
            </a:r>
            <a:r>
              <a:rPr dirty="0" baseline="-2389" sz="13950" spc="-697">
                <a:solidFill>
                  <a:srgbClr val="74D481"/>
                </a:solidFill>
              </a:rPr>
              <a:t>R</a:t>
            </a:r>
            <a:r>
              <a:rPr dirty="0" sz="9300" spc="-5160"/>
              <a:t>A</a:t>
            </a:r>
            <a:r>
              <a:rPr dirty="0" baseline="-2389" sz="13950" spc="-585">
                <a:solidFill>
                  <a:srgbClr val="74D481"/>
                </a:solidFill>
              </a:rPr>
              <a:t>A</a:t>
            </a:r>
            <a:r>
              <a:rPr dirty="0" sz="9300" spc="-5005"/>
              <a:t>K</a:t>
            </a:r>
            <a:r>
              <a:rPr dirty="0" baseline="-2389" sz="13950" spc="-15">
                <a:solidFill>
                  <a:srgbClr val="74D481"/>
                </a:solidFill>
              </a:rPr>
              <a:t>K</a:t>
            </a:r>
            <a:endParaRPr baseline="-2389" sz="13950"/>
          </a:p>
        </p:txBody>
      </p:sp>
      <p:grpSp>
        <p:nvGrpSpPr>
          <p:cNvPr id="8" name="object 8" descr=""/>
          <p:cNvGrpSpPr/>
          <p:nvPr/>
        </p:nvGrpSpPr>
        <p:grpSpPr>
          <a:xfrm>
            <a:off x="15734228" y="516993"/>
            <a:ext cx="2553970" cy="9770110"/>
            <a:chOff x="15734228" y="516993"/>
            <a:chExt cx="2553970" cy="977011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34228" y="7776859"/>
              <a:ext cx="1384228" cy="25101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7703" y="516993"/>
              <a:ext cx="2070295" cy="2663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459149"/>
            <a:ext cx="6434455" cy="6828155"/>
          </a:xfrm>
          <a:custGeom>
            <a:avLst/>
            <a:gdLst/>
            <a:ahLst/>
            <a:cxnLst/>
            <a:rect l="l" t="t" r="r" b="b"/>
            <a:pathLst>
              <a:path w="6434455" h="6828155">
                <a:moveTo>
                  <a:pt x="3347123" y="6827850"/>
                </a:moveTo>
                <a:lnTo>
                  <a:pt x="3309734" y="6796938"/>
                </a:lnTo>
                <a:lnTo>
                  <a:pt x="3271189" y="6768566"/>
                </a:lnTo>
                <a:lnTo>
                  <a:pt x="3231527" y="6741592"/>
                </a:lnTo>
                <a:lnTo>
                  <a:pt x="3151187" y="6689623"/>
                </a:lnTo>
                <a:lnTo>
                  <a:pt x="3106204" y="6661721"/>
                </a:lnTo>
                <a:lnTo>
                  <a:pt x="3060814" y="6634480"/>
                </a:lnTo>
                <a:lnTo>
                  <a:pt x="3015081" y="6607835"/>
                </a:lnTo>
                <a:lnTo>
                  <a:pt x="2969044" y="6581724"/>
                </a:lnTo>
                <a:lnTo>
                  <a:pt x="2920415" y="6554787"/>
                </a:lnTo>
                <a:lnTo>
                  <a:pt x="2876258" y="6530772"/>
                </a:lnTo>
                <a:lnTo>
                  <a:pt x="2689021" y="6431928"/>
                </a:lnTo>
                <a:lnTo>
                  <a:pt x="2346045" y="6257950"/>
                </a:lnTo>
                <a:lnTo>
                  <a:pt x="2300287" y="6236957"/>
                </a:lnTo>
                <a:lnTo>
                  <a:pt x="2253361" y="6218936"/>
                </a:lnTo>
                <a:lnTo>
                  <a:pt x="2205456" y="6203518"/>
                </a:lnTo>
                <a:lnTo>
                  <a:pt x="2156790" y="6190361"/>
                </a:lnTo>
                <a:lnTo>
                  <a:pt x="2107577" y="6179121"/>
                </a:lnTo>
                <a:lnTo>
                  <a:pt x="2058035" y="6169457"/>
                </a:lnTo>
                <a:lnTo>
                  <a:pt x="2008352" y="6161011"/>
                </a:lnTo>
                <a:lnTo>
                  <a:pt x="1958759" y="6153442"/>
                </a:lnTo>
                <a:lnTo>
                  <a:pt x="1909978" y="6147854"/>
                </a:lnTo>
                <a:lnTo>
                  <a:pt x="1861159" y="6142990"/>
                </a:lnTo>
                <a:lnTo>
                  <a:pt x="1812302" y="6138799"/>
                </a:lnTo>
                <a:lnTo>
                  <a:pt x="1763395" y="6135205"/>
                </a:lnTo>
                <a:lnTo>
                  <a:pt x="1665490" y="6129553"/>
                </a:lnTo>
                <a:lnTo>
                  <a:pt x="1518450" y="6123927"/>
                </a:lnTo>
                <a:lnTo>
                  <a:pt x="1322298" y="6118923"/>
                </a:lnTo>
                <a:lnTo>
                  <a:pt x="1266063" y="6114135"/>
                </a:lnTo>
                <a:lnTo>
                  <a:pt x="1211046" y="6111964"/>
                </a:lnTo>
                <a:lnTo>
                  <a:pt x="1157058" y="6112256"/>
                </a:lnTo>
                <a:lnTo>
                  <a:pt x="1103934" y="6114910"/>
                </a:lnTo>
                <a:lnTo>
                  <a:pt x="1051509" y="6119800"/>
                </a:lnTo>
                <a:lnTo>
                  <a:pt x="999591" y="6126797"/>
                </a:lnTo>
                <a:lnTo>
                  <a:pt x="948029" y="6135789"/>
                </a:lnTo>
                <a:lnTo>
                  <a:pt x="896632" y="6146647"/>
                </a:lnTo>
                <a:lnTo>
                  <a:pt x="932688" y="6116472"/>
                </a:lnTo>
                <a:lnTo>
                  <a:pt x="965111" y="6084519"/>
                </a:lnTo>
                <a:lnTo>
                  <a:pt x="993254" y="6050648"/>
                </a:lnTo>
                <a:lnTo>
                  <a:pt x="993330" y="6050521"/>
                </a:lnTo>
                <a:lnTo>
                  <a:pt x="1016457" y="6014745"/>
                </a:lnTo>
                <a:lnTo>
                  <a:pt x="1034072" y="5976683"/>
                </a:lnTo>
                <a:lnTo>
                  <a:pt x="1045464" y="5936335"/>
                </a:lnTo>
                <a:lnTo>
                  <a:pt x="1049959" y="5893562"/>
                </a:lnTo>
                <a:lnTo>
                  <a:pt x="1046937" y="5848248"/>
                </a:lnTo>
                <a:lnTo>
                  <a:pt x="1035723" y="5800268"/>
                </a:lnTo>
                <a:lnTo>
                  <a:pt x="1015682" y="5749493"/>
                </a:lnTo>
                <a:lnTo>
                  <a:pt x="986155" y="5695797"/>
                </a:lnTo>
                <a:lnTo>
                  <a:pt x="956348" y="5657634"/>
                </a:lnTo>
                <a:lnTo>
                  <a:pt x="924547" y="5623750"/>
                </a:lnTo>
                <a:lnTo>
                  <a:pt x="890905" y="5593943"/>
                </a:lnTo>
                <a:lnTo>
                  <a:pt x="855560" y="5568061"/>
                </a:lnTo>
                <a:lnTo>
                  <a:pt x="818629" y="5545899"/>
                </a:lnTo>
                <a:lnTo>
                  <a:pt x="780262" y="5527281"/>
                </a:lnTo>
                <a:lnTo>
                  <a:pt x="740575" y="5512041"/>
                </a:lnTo>
                <a:lnTo>
                  <a:pt x="699719" y="5499989"/>
                </a:lnTo>
                <a:lnTo>
                  <a:pt x="657809" y="5490934"/>
                </a:lnTo>
                <a:lnTo>
                  <a:pt x="614997" y="5484711"/>
                </a:lnTo>
                <a:lnTo>
                  <a:pt x="571398" y="5481142"/>
                </a:lnTo>
                <a:lnTo>
                  <a:pt x="527164" y="5480037"/>
                </a:lnTo>
                <a:lnTo>
                  <a:pt x="482409" y="5481205"/>
                </a:lnTo>
                <a:lnTo>
                  <a:pt x="437286" y="5484495"/>
                </a:lnTo>
                <a:lnTo>
                  <a:pt x="391922" y="5489702"/>
                </a:lnTo>
                <a:lnTo>
                  <a:pt x="346443" y="5496661"/>
                </a:lnTo>
                <a:lnTo>
                  <a:pt x="300990" y="5505183"/>
                </a:lnTo>
                <a:lnTo>
                  <a:pt x="255689" y="5515089"/>
                </a:lnTo>
                <a:lnTo>
                  <a:pt x="210680" y="5526202"/>
                </a:lnTo>
                <a:lnTo>
                  <a:pt x="166103" y="5538343"/>
                </a:lnTo>
                <a:lnTo>
                  <a:pt x="122072" y="5551322"/>
                </a:lnTo>
                <a:lnTo>
                  <a:pt x="78740" y="5564975"/>
                </a:lnTo>
                <a:lnTo>
                  <a:pt x="36233" y="5579097"/>
                </a:lnTo>
                <a:lnTo>
                  <a:pt x="0" y="5591683"/>
                </a:lnTo>
                <a:lnTo>
                  <a:pt x="0" y="6827850"/>
                </a:lnTo>
                <a:lnTo>
                  <a:pt x="3347123" y="6827850"/>
                </a:lnTo>
                <a:close/>
              </a:path>
              <a:path w="6434455" h="6828155">
                <a:moveTo>
                  <a:pt x="5694654" y="5796470"/>
                </a:moveTo>
                <a:lnTo>
                  <a:pt x="5688596" y="5796470"/>
                </a:lnTo>
                <a:lnTo>
                  <a:pt x="5653989" y="5797334"/>
                </a:lnTo>
                <a:lnTo>
                  <a:pt x="5694654" y="5796470"/>
                </a:lnTo>
                <a:close/>
              </a:path>
              <a:path w="6434455" h="6828155">
                <a:moveTo>
                  <a:pt x="6433883" y="537565"/>
                </a:moveTo>
                <a:lnTo>
                  <a:pt x="6433871" y="536130"/>
                </a:lnTo>
                <a:lnTo>
                  <a:pt x="6433502" y="490499"/>
                </a:lnTo>
                <a:lnTo>
                  <a:pt x="6430086" y="444106"/>
                </a:lnTo>
                <a:lnTo>
                  <a:pt x="6430035" y="443776"/>
                </a:lnTo>
                <a:lnTo>
                  <a:pt x="6423393" y="398627"/>
                </a:lnTo>
                <a:lnTo>
                  <a:pt x="6413208" y="354317"/>
                </a:lnTo>
                <a:lnTo>
                  <a:pt x="6399301" y="311429"/>
                </a:lnTo>
                <a:lnTo>
                  <a:pt x="6381407" y="270230"/>
                </a:lnTo>
                <a:lnTo>
                  <a:pt x="6359334" y="230987"/>
                </a:lnTo>
                <a:lnTo>
                  <a:pt x="6332817" y="193941"/>
                </a:lnTo>
                <a:lnTo>
                  <a:pt x="6301638" y="159346"/>
                </a:lnTo>
                <a:lnTo>
                  <a:pt x="6265557" y="127469"/>
                </a:lnTo>
                <a:lnTo>
                  <a:pt x="6224359" y="98564"/>
                </a:lnTo>
                <a:lnTo>
                  <a:pt x="6177788" y="72898"/>
                </a:lnTo>
                <a:lnTo>
                  <a:pt x="6141377" y="57404"/>
                </a:lnTo>
                <a:lnTo>
                  <a:pt x="6101334" y="44297"/>
                </a:lnTo>
                <a:lnTo>
                  <a:pt x="6058014" y="33324"/>
                </a:lnTo>
                <a:lnTo>
                  <a:pt x="6011799" y="24282"/>
                </a:lnTo>
                <a:lnTo>
                  <a:pt x="5963031" y="16929"/>
                </a:lnTo>
                <a:lnTo>
                  <a:pt x="5912104" y="11036"/>
                </a:lnTo>
                <a:lnTo>
                  <a:pt x="5859361" y="6388"/>
                </a:lnTo>
                <a:lnTo>
                  <a:pt x="5805068" y="2743"/>
                </a:lnTo>
                <a:lnTo>
                  <a:pt x="5751792" y="0"/>
                </a:lnTo>
                <a:lnTo>
                  <a:pt x="4740008" y="0"/>
                </a:lnTo>
                <a:lnTo>
                  <a:pt x="3993515" y="2743"/>
                </a:lnTo>
                <a:lnTo>
                  <a:pt x="2481249" y="25387"/>
                </a:lnTo>
                <a:lnTo>
                  <a:pt x="2127504" y="39776"/>
                </a:lnTo>
                <a:lnTo>
                  <a:pt x="1956892" y="50380"/>
                </a:lnTo>
                <a:lnTo>
                  <a:pt x="1870138" y="57404"/>
                </a:lnTo>
                <a:lnTo>
                  <a:pt x="1796199" y="64731"/>
                </a:lnTo>
                <a:lnTo>
                  <a:pt x="1752104" y="69913"/>
                </a:lnTo>
                <a:lnTo>
                  <a:pt x="1712302" y="75285"/>
                </a:lnTo>
                <a:lnTo>
                  <a:pt x="1660004" y="83718"/>
                </a:lnTo>
                <a:lnTo>
                  <a:pt x="1615795" y="92583"/>
                </a:lnTo>
                <a:lnTo>
                  <a:pt x="1578711" y="101904"/>
                </a:lnTo>
                <a:lnTo>
                  <a:pt x="1538782" y="115011"/>
                </a:lnTo>
                <a:lnTo>
                  <a:pt x="1501013" y="132511"/>
                </a:lnTo>
                <a:lnTo>
                  <a:pt x="1467840" y="155117"/>
                </a:lnTo>
                <a:lnTo>
                  <a:pt x="1419504" y="206946"/>
                </a:lnTo>
                <a:lnTo>
                  <a:pt x="1396555" y="250609"/>
                </a:lnTo>
                <a:lnTo>
                  <a:pt x="1382572" y="297103"/>
                </a:lnTo>
                <a:lnTo>
                  <a:pt x="1374965" y="345440"/>
                </a:lnTo>
                <a:lnTo>
                  <a:pt x="1371142" y="394665"/>
                </a:lnTo>
                <a:lnTo>
                  <a:pt x="1368437" y="444106"/>
                </a:lnTo>
                <a:lnTo>
                  <a:pt x="1364373" y="491820"/>
                </a:lnTo>
                <a:lnTo>
                  <a:pt x="1358684" y="536130"/>
                </a:lnTo>
                <a:lnTo>
                  <a:pt x="1345692" y="646557"/>
                </a:lnTo>
                <a:lnTo>
                  <a:pt x="1331480" y="789305"/>
                </a:lnTo>
                <a:lnTo>
                  <a:pt x="1322133" y="930630"/>
                </a:lnTo>
                <a:lnTo>
                  <a:pt x="1322171" y="956703"/>
                </a:lnTo>
                <a:lnTo>
                  <a:pt x="1325168" y="3412045"/>
                </a:lnTo>
                <a:lnTo>
                  <a:pt x="1339532" y="4736350"/>
                </a:lnTo>
                <a:lnTo>
                  <a:pt x="1355369" y="5265496"/>
                </a:lnTo>
                <a:lnTo>
                  <a:pt x="1362824" y="5361444"/>
                </a:lnTo>
                <a:lnTo>
                  <a:pt x="1369885" y="5418912"/>
                </a:lnTo>
                <a:lnTo>
                  <a:pt x="1380197" y="5475008"/>
                </a:lnTo>
                <a:lnTo>
                  <a:pt x="1393774" y="5528881"/>
                </a:lnTo>
                <a:lnTo>
                  <a:pt x="1410589" y="5579681"/>
                </a:lnTo>
                <a:lnTo>
                  <a:pt x="1430642" y="5626519"/>
                </a:lnTo>
                <a:lnTo>
                  <a:pt x="1453934" y="5668543"/>
                </a:lnTo>
                <a:lnTo>
                  <a:pt x="1480464" y="5704903"/>
                </a:lnTo>
                <a:lnTo>
                  <a:pt x="1510207" y="5734723"/>
                </a:lnTo>
                <a:lnTo>
                  <a:pt x="1547533" y="5757354"/>
                </a:lnTo>
                <a:lnTo>
                  <a:pt x="1588414" y="5769737"/>
                </a:lnTo>
                <a:lnTo>
                  <a:pt x="1634858" y="5777623"/>
                </a:lnTo>
                <a:lnTo>
                  <a:pt x="1679968" y="5782488"/>
                </a:lnTo>
                <a:lnTo>
                  <a:pt x="1756638" y="5787682"/>
                </a:lnTo>
                <a:lnTo>
                  <a:pt x="1803006" y="5789790"/>
                </a:lnTo>
                <a:lnTo>
                  <a:pt x="1914017" y="5793105"/>
                </a:lnTo>
                <a:lnTo>
                  <a:pt x="2170925" y="5796470"/>
                </a:lnTo>
                <a:lnTo>
                  <a:pt x="5688596" y="5796470"/>
                </a:lnTo>
                <a:lnTo>
                  <a:pt x="5773725" y="5794349"/>
                </a:lnTo>
                <a:lnTo>
                  <a:pt x="5823813" y="5792381"/>
                </a:lnTo>
                <a:lnTo>
                  <a:pt x="5868911" y="5790031"/>
                </a:lnTo>
                <a:lnTo>
                  <a:pt x="5909411" y="5787314"/>
                </a:lnTo>
                <a:lnTo>
                  <a:pt x="5978817" y="5780671"/>
                </a:lnTo>
                <a:lnTo>
                  <a:pt x="6034925" y="5772302"/>
                </a:lnTo>
                <a:lnTo>
                  <a:pt x="6080353" y="5762104"/>
                </a:lnTo>
                <a:lnTo>
                  <a:pt x="6117717" y="5749937"/>
                </a:lnTo>
                <a:lnTo>
                  <a:pt x="6164351" y="5727776"/>
                </a:lnTo>
                <a:lnTo>
                  <a:pt x="6207950" y="5699747"/>
                </a:lnTo>
                <a:lnTo>
                  <a:pt x="6247676" y="5667591"/>
                </a:lnTo>
                <a:lnTo>
                  <a:pt x="6283452" y="5631713"/>
                </a:lnTo>
                <a:lnTo>
                  <a:pt x="6315214" y="5592559"/>
                </a:lnTo>
                <a:lnTo>
                  <a:pt x="6342875" y="5550573"/>
                </a:lnTo>
                <a:lnTo>
                  <a:pt x="6366370" y="5506186"/>
                </a:lnTo>
                <a:lnTo>
                  <a:pt x="6385636" y="5459819"/>
                </a:lnTo>
                <a:lnTo>
                  <a:pt x="6400584" y="5411902"/>
                </a:lnTo>
                <a:lnTo>
                  <a:pt x="6411150" y="5362892"/>
                </a:lnTo>
                <a:lnTo>
                  <a:pt x="6417259" y="5313210"/>
                </a:lnTo>
                <a:lnTo>
                  <a:pt x="6416307" y="5223942"/>
                </a:lnTo>
                <a:lnTo>
                  <a:pt x="6413817" y="4712132"/>
                </a:lnTo>
                <a:lnTo>
                  <a:pt x="6410287" y="3411728"/>
                </a:lnTo>
                <a:lnTo>
                  <a:pt x="6406248" y="956703"/>
                </a:lnTo>
                <a:lnTo>
                  <a:pt x="6408153" y="814641"/>
                </a:lnTo>
                <a:lnTo>
                  <a:pt x="6417919" y="679069"/>
                </a:lnTo>
                <a:lnTo>
                  <a:pt x="6428765" y="577532"/>
                </a:lnTo>
                <a:lnTo>
                  <a:pt x="6433883" y="537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589565" y="3459141"/>
            <a:ext cx="5111750" cy="5797550"/>
          </a:xfrm>
          <a:custGeom>
            <a:avLst/>
            <a:gdLst/>
            <a:ahLst/>
            <a:cxnLst/>
            <a:rect l="l" t="t" r="r" b="b"/>
            <a:pathLst>
              <a:path w="5111750" h="5797550">
                <a:moveTo>
                  <a:pt x="4366456" y="5796474"/>
                </a:moveTo>
                <a:lnTo>
                  <a:pt x="848789" y="5796474"/>
                </a:lnTo>
                <a:lnTo>
                  <a:pt x="591885" y="5793101"/>
                </a:lnTo>
                <a:lnTo>
                  <a:pt x="480874" y="5789788"/>
                </a:lnTo>
                <a:lnTo>
                  <a:pt x="434498" y="5787687"/>
                </a:lnTo>
                <a:lnTo>
                  <a:pt x="393631" y="5785259"/>
                </a:lnTo>
                <a:lnTo>
                  <a:pt x="341710" y="5780961"/>
                </a:lnTo>
                <a:lnTo>
                  <a:pt x="299746" y="5775810"/>
                </a:lnTo>
                <a:lnTo>
                  <a:pt x="256753" y="5767489"/>
                </a:lnTo>
                <a:lnTo>
                  <a:pt x="218963" y="5754513"/>
                </a:lnTo>
                <a:lnTo>
                  <a:pt x="158323" y="5704905"/>
                </a:lnTo>
                <a:lnTo>
                  <a:pt x="131800" y="5668549"/>
                </a:lnTo>
                <a:lnTo>
                  <a:pt x="108507" y="5626519"/>
                </a:lnTo>
                <a:lnTo>
                  <a:pt x="88449" y="5579677"/>
                </a:lnTo>
                <a:lnTo>
                  <a:pt x="71633" y="5528887"/>
                </a:lnTo>
                <a:lnTo>
                  <a:pt x="58065" y="5475010"/>
                </a:lnTo>
                <a:lnTo>
                  <a:pt x="47750" y="5418911"/>
                </a:lnTo>
                <a:lnTo>
                  <a:pt x="40696" y="5361452"/>
                </a:lnTo>
                <a:lnTo>
                  <a:pt x="33230" y="5265501"/>
                </a:lnTo>
                <a:lnTo>
                  <a:pt x="17395" y="4736348"/>
                </a:lnTo>
                <a:lnTo>
                  <a:pt x="3039" y="3412040"/>
                </a:lnTo>
                <a:lnTo>
                  <a:pt x="31" y="956707"/>
                </a:lnTo>
                <a:lnTo>
                  <a:pt x="0" y="930626"/>
                </a:lnTo>
                <a:lnTo>
                  <a:pt x="9341" y="789310"/>
                </a:lnTo>
                <a:lnTo>
                  <a:pt x="23556" y="646556"/>
                </a:lnTo>
                <a:lnTo>
                  <a:pt x="36553" y="536137"/>
                </a:lnTo>
                <a:lnTo>
                  <a:pt x="42239" y="491826"/>
                </a:lnTo>
                <a:lnTo>
                  <a:pt x="46309" y="444107"/>
                </a:lnTo>
                <a:lnTo>
                  <a:pt x="49002" y="394661"/>
                </a:lnTo>
                <a:lnTo>
                  <a:pt x="52837" y="345442"/>
                </a:lnTo>
                <a:lnTo>
                  <a:pt x="60442" y="297100"/>
                </a:lnTo>
                <a:lnTo>
                  <a:pt x="74420" y="250610"/>
                </a:lnTo>
                <a:lnTo>
                  <a:pt x="97372" y="206949"/>
                </a:lnTo>
                <a:lnTo>
                  <a:pt x="131900" y="167092"/>
                </a:lnTo>
                <a:lnTo>
                  <a:pt x="166675" y="139853"/>
                </a:lnTo>
                <a:lnTo>
                  <a:pt x="208128" y="118418"/>
                </a:lnTo>
                <a:lnTo>
                  <a:pt x="245649" y="105111"/>
                </a:lnTo>
                <a:lnTo>
                  <a:pt x="293657" y="92589"/>
                </a:lnTo>
                <a:lnTo>
                  <a:pt x="337874" y="83715"/>
                </a:lnTo>
                <a:lnTo>
                  <a:pt x="390165" y="75284"/>
                </a:lnTo>
                <a:lnTo>
                  <a:pt x="429972" y="69909"/>
                </a:lnTo>
                <a:lnTo>
                  <a:pt x="474058" y="64731"/>
                </a:lnTo>
                <a:lnTo>
                  <a:pt x="548002" y="57410"/>
                </a:lnTo>
                <a:lnTo>
                  <a:pt x="634754" y="50382"/>
                </a:lnTo>
                <a:lnTo>
                  <a:pt x="805366" y="39782"/>
                </a:lnTo>
                <a:lnTo>
                  <a:pt x="1159111" y="25391"/>
                </a:lnTo>
                <a:lnTo>
                  <a:pt x="2671375" y="2746"/>
                </a:lnTo>
                <a:lnTo>
                  <a:pt x="3417875" y="0"/>
                </a:lnTo>
                <a:lnTo>
                  <a:pt x="4429657" y="0"/>
                </a:lnTo>
                <a:lnTo>
                  <a:pt x="4482937" y="2746"/>
                </a:lnTo>
                <a:lnTo>
                  <a:pt x="4537222" y="6387"/>
                </a:lnTo>
                <a:lnTo>
                  <a:pt x="4589964" y="11036"/>
                </a:lnTo>
                <a:lnTo>
                  <a:pt x="4640899" y="16924"/>
                </a:lnTo>
                <a:lnTo>
                  <a:pt x="4689660" y="24279"/>
                </a:lnTo>
                <a:lnTo>
                  <a:pt x="4735882" y="33327"/>
                </a:lnTo>
                <a:lnTo>
                  <a:pt x="4779199" y="44295"/>
                </a:lnTo>
                <a:lnTo>
                  <a:pt x="4819245" y="57410"/>
                </a:lnTo>
                <a:lnTo>
                  <a:pt x="4855653" y="72898"/>
                </a:lnTo>
                <a:lnTo>
                  <a:pt x="4902222" y="98570"/>
                </a:lnTo>
                <a:lnTo>
                  <a:pt x="4943427" y="127472"/>
                </a:lnTo>
                <a:lnTo>
                  <a:pt x="4979503" y="159347"/>
                </a:lnTo>
                <a:lnTo>
                  <a:pt x="5010681" y="193938"/>
                </a:lnTo>
                <a:lnTo>
                  <a:pt x="5037195" y="230987"/>
                </a:lnTo>
                <a:lnTo>
                  <a:pt x="5059278" y="270237"/>
                </a:lnTo>
                <a:lnTo>
                  <a:pt x="5077162" y="311431"/>
                </a:lnTo>
                <a:lnTo>
                  <a:pt x="5091079" y="354313"/>
                </a:lnTo>
                <a:lnTo>
                  <a:pt x="5101264" y="398624"/>
                </a:lnTo>
                <a:lnTo>
                  <a:pt x="5107901" y="443781"/>
                </a:lnTo>
                <a:lnTo>
                  <a:pt x="5107949" y="444107"/>
                </a:lnTo>
                <a:lnTo>
                  <a:pt x="5111366" y="490506"/>
                </a:lnTo>
                <a:lnTo>
                  <a:pt x="5111737" y="536137"/>
                </a:lnTo>
                <a:lnTo>
                  <a:pt x="5111749" y="537562"/>
                </a:lnTo>
                <a:lnTo>
                  <a:pt x="5106626" y="577530"/>
                </a:lnTo>
                <a:lnTo>
                  <a:pt x="5095786" y="679072"/>
                </a:lnTo>
                <a:lnTo>
                  <a:pt x="5086020" y="814645"/>
                </a:lnTo>
                <a:lnTo>
                  <a:pt x="5084119" y="956707"/>
                </a:lnTo>
                <a:lnTo>
                  <a:pt x="5088155" y="3411724"/>
                </a:lnTo>
                <a:lnTo>
                  <a:pt x="5091680" y="4712128"/>
                </a:lnTo>
                <a:lnTo>
                  <a:pt x="5094176" y="5223948"/>
                </a:lnTo>
                <a:lnTo>
                  <a:pt x="5095124" y="5313215"/>
                </a:lnTo>
                <a:lnTo>
                  <a:pt x="5089015" y="5362897"/>
                </a:lnTo>
                <a:lnTo>
                  <a:pt x="5078449" y="5411909"/>
                </a:lnTo>
                <a:lnTo>
                  <a:pt x="5063500" y="5459815"/>
                </a:lnTo>
                <a:lnTo>
                  <a:pt x="5044239" y="5506183"/>
                </a:lnTo>
                <a:lnTo>
                  <a:pt x="5020740" y="5550578"/>
                </a:lnTo>
                <a:lnTo>
                  <a:pt x="4993076" y="5592566"/>
                </a:lnTo>
                <a:lnTo>
                  <a:pt x="4961319" y="5631714"/>
                </a:lnTo>
                <a:lnTo>
                  <a:pt x="4925541" y="5667586"/>
                </a:lnTo>
                <a:lnTo>
                  <a:pt x="4885817" y="5699750"/>
                </a:lnTo>
                <a:lnTo>
                  <a:pt x="4842218" y="5727771"/>
                </a:lnTo>
                <a:lnTo>
                  <a:pt x="4795578" y="5749939"/>
                </a:lnTo>
                <a:lnTo>
                  <a:pt x="4758214" y="5762099"/>
                </a:lnTo>
                <a:lnTo>
                  <a:pt x="4712786" y="5772303"/>
                </a:lnTo>
                <a:lnTo>
                  <a:pt x="4656678" y="5780670"/>
                </a:lnTo>
                <a:lnTo>
                  <a:pt x="4587278" y="5787318"/>
                </a:lnTo>
                <a:lnTo>
                  <a:pt x="4546776" y="5790035"/>
                </a:lnTo>
                <a:lnTo>
                  <a:pt x="4501676" y="5792378"/>
                </a:lnTo>
                <a:lnTo>
                  <a:pt x="4451590" y="5794354"/>
                </a:lnTo>
                <a:lnTo>
                  <a:pt x="4366456" y="5796474"/>
                </a:lnTo>
                <a:close/>
              </a:path>
              <a:path w="5111750" h="5797550">
                <a:moveTo>
                  <a:pt x="4331855" y="5797336"/>
                </a:moveTo>
                <a:lnTo>
                  <a:pt x="4366456" y="5796474"/>
                </a:lnTo>
                <a:lnTo>
                  <a:pt x="4372524" y="5796474"/>
                </a:lnTo>
                <a:lnTo>
                  <a:pt x="4331855" y="5797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854774" y="0"/>
            <a:ext cx="6433820" cy="10287000"/>
            <a:chOff x="11854774" y="0"/>
            <a:chExt cx="6433820" cy="102870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4774" y="0"/>
              <a:ext cx="6433227" cy="102869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0231" y="3667006"/>
              <a:ext cx="4743450" cy="34004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161463" y="6994358"/>
            <a:ext cx="3432810" cy="172085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 marR="5080" indent="274955">
              <a:lnSpc>
                <a:spcPts val="6150"/>
              </a:lnSpc>
              <a:spcBef>
                <a:spcPts val="1180"/>
              </a:spcBef>
            </a:pPr>
            <a:r>
              <a:rPr dirty="0" sz="6000" spc="-140">
                <a:solidFill>
                  <a:srgbClr val="2F2F2F"/>
                </a:solidFill>
                <a:latin typeface="Trebuchet MS"/>
                <a:cs typeface="Trebuchet MS"/>
              </a:rPr>
              <a:t>Š</a:t>
            </a:r>
            <a:r>
              <a:rPr dirty="0" cap="small" sz="6000" spc="-140">
                <a:solidFill>
                  <a:srgbClr val="2F2F2F"/>
                </a:solidFill>
                <a:latin typeface="Trebuchet MS"/>
                <a:cs typeface="Trebuchet MS"/>
              </a:rPr>
              <a:t>t</a:t>
            </a:r>
            <a:r>
              <a:rPr dirty="0" sz="6000" spc="-140">
                <a:solidFill>
                  <a:srgbClr val="2F2F2F"/>
                </a:solidFill>
                <a:latin typeface="Trebuchet MS"/>
                <a:cs typeface="Trebuchet MS"/>
              </a:rPr>
              <a:t>o</a:t>
            </a:r>
            <a:r>
              <a:rPr dirty="0" sz="6000" spc="-31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000" spc="-525">
                <a:solidFill>
                  <a:srgbClr val="2F2F2F"/>
                </a:solidFill>
                <a:latin typeface="Trebuchet MS"/>
                <a:cs typeface="Trebuchet MS"/>
              </a:rPr>
              <a:t>ćemo </a:t>
            </a:r>
            <a:r>
              <a:rPr dirty="0" sz="6000" spc="-135">
                <a:solidFill>
                  <a:srgbClr val="2F2F2F"/>
                </a:solidFill>
                <a:latin typeface="Trebuchet MS"/>
                <a:cs typeface="Trebuchet MS"/>
              </a:rPr>
              <a:t>prod</a:t>
            </a:r>
            <a:r>
              <a:rPr dirty="0" cap="small" sz="6000" spc="-135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000" spc="-135">
                <a:solidFill>
                  <a:srgbClr val="2F2F2F"/>
                </a:solidFill>
                <a:latin typeface="Trebuchet MS"/>
                <a:cs typeface="Trebuchet MS"/>
              </a:rPr>
              <a:t>v</a:t>
            </a:r>
            <a:r>
              <a:rPr dirty="0" cap="small" sz="6000" spc="-135">
                <a:solidFill>
                  <a:srgbClr val="2F2F2F"/>
                </a:solidFill>
                <a:latin typeface="Trebuchet MS"/>
                <a:cs typeface="Trebuchet MS"/>
              </a:rPr>
              <a:t>at</a:t>
            </a:r>
            <a:r>
              <a:rPr dirty="0" sz="6000" spc="-135">
                <a:solidFill>
                  <a:srgbClr val="2F2F2F"/>
                </a:solidFill>
                <a:latin typeface="Trebuchet MS"/>
                <a:cs typeface="Trebuchet MS"/>
              </a:rPr>
              <a:t>i?</a:t>
            </a:r>
            <a:endParaRPr sz="600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7596" y="3667006"/>
            <a:ext cx="4743449" cy="340042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5022" y="3667006"/>
            <a:ext cx="4743449" cy="340042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289215" cy="334324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0285" rIns="0" bIns="0" rtlCol="0" vert="horz">
            <a:spAutoFit/>
          </a:bodyPr>
          <a:lstStyle/>
          <a:p>
            <a:pPr marL="483489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PLANIRANJE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319202" y="6990230"/>
            <a:ext cx="3651885" cy="177990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495934" marR="5080" indent="-483870">
              <a:lnSpc>
                <a:spcPts val="6380"/>
              </a:lnSpc>
              <a:spcBef>
                <a:spcPts val="1195"/>
              </a:spcBef>
            </a:pPr>
            <a:r>
              <a:rPr dirty="0" sz="6200" spc="-355">
                <a:solidFill>
                  <a:srgbClr val="2F2F2F"/>
                </a:solidFill>
                <a:latin typeface="Trebuchet MS"/>
                <a:cs typeface="Trebuchet MS"/>
              </a:rPr>
              <a:t>Tko</a:t>
            </a:r>
            <a:r>
              <a:rPr dirty="0" sz="6200" spc="-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200" spc="-520">
                <a:solidFill>
                  <a:srgbClr val="2F2F2F"/>
                </a:solidFill>
                <a:latin typeface="Trebuchet MS"/>
                <a:cs typeface="Trebuchet MS"/>
              </a:rPr>
              <a:t>će</a:t>
            </a:r>
            <a:r>
              <a:rPr dirty="0" sz="6200" spc="-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200" spc="-530">
                <a:solidFill>
                  <a:srgbClr val="2F2F2F"/>
                </a:solidFill>
                <a:latin typeface="Trebuchet MS"/>
                <a:cs typeface="Trebuchet MS"/>
              </a:rPr>
              <a:t>n</a:t>
            </a:r>
            <a:r>
              <a:rPr dirty="0" cap="small" sz="6200" spc="-530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r>
              <a:rPr dirty="0" sz="6200" spc="-530">
                <a:solidFill>
                  <a:srgbClr val="2F2F2F"/>
                </a:solidFill>
                <a:latin typeface="Trebuchet MS"/>
                <a:cs typeface="Trebuchet MS"/>
              </a:rPr>
              <a:t>m </a:t>
            </a:r>
            <a:r>
              <a:rPr dirty="0" sz="6200" spc="-80">
                <a:solidFill>
                  <a:srgbClr val="2F2F2F"/>
                </a:solidFill>
                <a:latin typeface="Trebuchet MS"/>
                <a:cs typeface="Trebuchet MS"/>
              </a:rPr>
              <a:t>pomoći?</a:t>
            </a:r>
            <a:endParaRPr sz="62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128848" y="6990230"/>
            <a:ext cx="4563110" cy="177990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378460" marR="5080" indent="-366395">
              <a:lnSpc>
                <a:spcPts val="6380"/>
              </a:lnSpc>
              <a:spcBef>
                <a:spcPts val="1195"/>
              </a:spcBef>
            </a:pPr>
            <a:r>
              <a:rPr dirty="0" sz="6200" spc="-805">
                <a:solidFill>
                  <a:srgbClr val="2F2F2F"/>
                </a:solidFill>
                <a:latin typeface="Trebuchet MS"/>
                <a:cs typeface="Trebuchet MS"/>
              </a:rPr>
              <a:t>ŠTO</a:t>
            </a:r>
            <a:r>
              <a:rPr dirty="0" sz="6200" spc="-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200" spc="-360">
                <a:solidFill>
                  <a:srgbClr val="2F2F2F"/>
                </a:solidFill>
                <a:latin typeface="Trebuchet MS"/>
                <a:cs typeface="Trebuchet MS"/>
              </a:rPr>
              <a:t>NA</a:t>
            </a:r>
            <a:r>
              <a:rPr dirty="0" cap="small" sz="6200" spc="-360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620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200" spc="-935">
                <a:solidFill>
                  <a:srgbClr val="2F2F2F"/>
                </a:solidFill>
                <a:latin typeface="Trebuchet MS"/>
                <a:cs typeface="Trebuchet MS"/>
              </a:rPr>
              <a:t>TREBA </a:t>
            </a:r>
            <a:r>
              <a:rPr dirty="0" sz="6200" spc="-840">
                <a:solidFill>
                  <a:srgbClr val="2F2F2F"/>
                </a:solidFill>
                <a:latin typeface="Trebuchet MS"/>
                <a:cs typeface="Trebuchet MS"/>
              </a:rPr>
              <a:t>ZA</a:t>
            </a:r>
            <a:r>
              <a:rPr dirty="0" sz="6200" spc="-1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200" spc="-685">
                <a:solidFill>
                  <a:srgbClr val="2F2F2F"/>
                </a:solidFill>
                <a:latin typeface="Trebuchet MS"/>
                <a:cs typeface="Trebuchet MS"/>
              </a:rPr>
              <a:t>POČETAK?</a:t>
            </a:r>
            <a:endParaRPr sz="6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657752"/>
            <a:ext cx="18288000" cy="6629400"/>
            <a:chOff x="0" y="3657752"/>
            <a:chExt cx="18288000" cy="6629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57752"/>
              <a:ext cx="18288000" cy="662924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4131" y="6689834"/>
              <a:ext cx="444500" cy="4476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660" y="6664362"/>
              <a:ext cx="444500" cy="4476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3926" rIns="0" bIns="0" rtlCol="0" vert="horz">
            <a:spAutoFit/>
          </a:bodyPr>
          <a:lstStyle/>
          <a:p>
            <a:pPr marL="2045335">
              <a:lnSpc>
                <a:spcPct val="100000"/>
              </a:lnSpc>
              <a:spcBef>
                <a:spcPts val="114"/>
              </a:spcBef>
            </a:pPr>
            <a:r>
              <a:rPr dirty="0" spc="-305"/>
              <a:t>MORAMO</a:t>
            </a:r>
            <a:r>
              <a:rPr dirty="0" spc="705"/>
              <a:t> </a:t>
            </a:r>
            <a:r>
              <a:rPr dirty="0" spc="355"/>
              <a:t>SE</a:t>
            </a:r>
            <a:r>
              <a:rPr dirty="0" spc="705"/>
              <a:t> </a:t>
            </a:r>
            <a:r>
              <a:rPr dirty="0" spc="-620"/>
              <a:t>POTRUDITI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16725100" y="880867"/>
            <a:ext cx="1563370" cy="1600200"/>
          </a:xfrm>
          <a:custGeom>
            <a:avLst/>
            <a:gdLst/>
            <a:ahLst/>
            <a:cxnLst/>
            <a:rect l="l" t="t" r="r" b="b"/>
            <a:pathLst>
              <a:path w="1563369" h="1600200">
                <a:moveTo>
                  <a:pt x="732241" y="1598702"/>
                </a:moveTo>
                <a:lnTo>
                  <a:pt x="716578" y="1598928"/>
                </a:lnTo>
                <a:lnTo>
                  <a:pt x="598110" y="1600032"/>
                </a:lnTo>
                <a:lnTo>
                  <a:pt x="592074" y="1599723"/>
                </a:lnTo>
                <a:lnTo>
                  <a:pt x="470501" y="1596611"/>
                </a:lnTo>
                <a:lnTo>
                  <a:pt x="417846" y="1596000"/>
                </a:lnTo>
                <a:lnTo>
                  <a:pt x="390465" y="1595952"/>
                </a:lnTo>
                <a:lnTo>
                  <a:pt x="252170" y="1597157"/>
                </a:lnTo>
                <a:lnTo>
                  <a:pt x="188545" y="1596693"/>
                </a:lnTo>
                <a:lnTo>
                  <a:pt x="164782" y="1596753"/>
                </a:lnTo>
                <a:lnTo>
                  <a:pt x="141022" y="1597004"/>
                </a:lnTo>
                <a:lnTo>
                  <a:pt x="117262" y="1597457"/>
                </a:lnTo>
                <a:lnTo>
                  <a:pt x="64612" y="1586081"/>
                </a:lnTo>
                <a:lnTo>
                  <a:pt x="57180" y="1583519"/>
                </a:lnTo>
                <a:lnTo>
                  <a:pt x="29260" y="1575318"/>
                </a:lnTo>
                <a:lnTo>
                  <a:pt x="23933" y="1569617"/>
                </a:lnTo>
                <a:lnTo>
                  <a:pt x="5808" y="1496224"/>
                </a:lnTo>
                <a:lnTo>
                  <a:pt x="1350" y="1446755"/>
                </a:lnTo>
                <a:lnTo>
                  <a:pt x="0" y="1397256"/>
                </a:lnTo>
                <a:lnTo>
                  <a:pt x="1498" y="1347785"/>
                </a:lnTo>
                <a:lnTo>
                  <a:pt x="5587" y="1298400"/>
                </a:lnTo>
                <a:lnTo>
                  <a:pt x="12007" y="1249159"/>
                </a:lnTo>
                <a:lnTo>
                  <a:pt x="20498" y="1200120"/>
                </a:lnTo>
                <a:lnTo>
                  <a:pt x="30802" y="1151341"/>
                </a:lnTo>
                <a:lnTo>
                  <a:pt x="42659" y="1102878"/>
                </a:lnTo>
                <a:lnTo>
                  <a:pt x="55811" y="1054791"/>
                </a:lnTo>
                <a:lnTo>
                  <a:pt x="69998" y="1007137"/>
                </a:lnTo>
                <a:lnTo>
                  <a:pt x="84961" y="959973"/>
                </a:lnTo>
                <a:lnTo>
                  <a:pt x="102719" y="908913"/>
                </a:lnTo>
                <a:lnTo>
                  <a:pt x="122921" y="858637"/>
                </a:lnTo>
                <a:lnTo>
                  <a:pt x="146204" y="809779"/>
                </a:lnTo>
                <a:lnTo>
                  <a:pt x="173210" y="762969"/>
                </a:lnTo>
                <a:lnTo>
                  <a:pt x="202039" y="726554"/>
                </a:lnTo>
                <a:lnTo>
                  <a:pt x="234358" y="692127"/>
                </a:lnTo>
                <a:lnTo>
                  <a:pt x="269835" y="660492"/>
                </a:lnTo>
                <a:lnTo>
                  <a:pt x="308135" y="632454"/>
                </a:lnTo>
                <a:lnTo>
                  <a:pt x="348927" y="608815"/>
                </a:lnTo>
                <a:lnTo>
                  <a:pt x="391876" y="590381"/>
                </a:lnTo>
                <a:lnTo>
                  <a:pt x="436651" y="577954"/>
                </a:lnTo>
                <a:lnTo>
                  <a:pt x="482916" y="572340"/>
                </a:lnTo>
                <a:lnTo>
                  <a:pt x="530341" y="574341"/>
                </a:lnTo>
                <a:lnTo>
                  <a:pt x="548949" y="580150"/>
                </a:lnTo>
                <a:lnTo>
                  <a:pt x="565790" y="589249"/>
                </a:lnTo>
                <a:lnTo>
                  <a:pt x="580991" y="601020"/>
                </a:lnTo>
                <a:lnTo>
                  <a:pt x="594679" y="614842"/>
                </a:lnTo>
                <a:lnTo>
                  <a:pt x="611935" y="568302"/>
                </a:lnTo>
                <a:lnTo>
                  <a:pt x="630920" y="526000"/>
                </a:lnTo>
                <a:lnTo>
                  <a:pt x="652142" y="484721"/>
                </a:lnTo>
                <a:lnTo>
                  <a:pt x="675074" y="444300"/>
                </a:lnTo>
                <a:lnTo>
                  <a:pt x="699192" y="404575"/>
                </a:lnTo>
                <a:lnTo>
                  <a:pt x="723970" y="365382"/>
                </a:lnTo>
                <a:lnTo>
                  <a:pt x="750939" y="323001"/>
                </a:lnTo>
                <a:lnTo>
                  <a:pt x="778698" y="280071"/>
                </a:lnTo>
                <a:lnTo>
                  <a:pt x="807638" y="237387"/>
                </a:lnTo>
                <a:lnTo>
                  <a:pt x="838151" y="195743"/>
                </a:lnTo>
                <a:lnTo>
                  <a:pt x="870629" y="155937"/>
                </a:lnTo>
                <a:lnTo>
                  <a:pt x="905462" y="118762"/>
                </a:lnTo>
                <a:lnTo>
                  <a:pt x="943043" y="85014"/>
                </a:lnTo>
                <a:lnTo>
                  <a:pt x="983762" y="55488"/>
                </a:lnTo>
                <a:lnTo>
                  <a:pt x="1028013" y="30980"/>
                </a:lnTo>
                <a:lnTo>
                  <a:pt x="1076185" y="12285"/>
                </a:lnTo>
                <a:lnTo>
                  <a:pt x="1119768" y="4955"/>
                </a:lnTo>
                <a:lnTo>
                  <a:pt x="1165151" y="0"/>
                </a:lnTo>
                <a:lnTo>
                  <a:pt x="1210427" y="460"/>
                </a:lnTo>
                <a:lnTo>
                  <a:pt x="1253687" y="9381"/>
                </a:lnTo>
                <a:lnTo>
                  <a:pt x="1293023" y="29803"/>
                </a:lnTo>
                <a:lnTo>
                  <a:pt x="1326031" y="62408"/>
                </a:lnTo>
                <a:lnTo>
                  <a:pt x="1355597" y="98619"/>
                </a:lnTo>
                <a:lnTo>
                  <a:pt x="1381363" y="137879"/>
                </a:lnTo>
                <a:lnTo>
                  <a:pt x="1402969" y="179635"/>
                </a:lnTo>
                <a:lnTo>
                  <a:pt x="1420059" y="223330"/>
                </a:lnTo>
                <a:lnTo>
                  <a:pt x="1432273" y="268408"/>
                </a:lnTo>
                <a:lnTo>
                  <a:pt x="1439253" y="314314"/>
                </a:lnTo>
                <a:lnTo>
                  <a:pt x="1442406" y="351397"/>
                </a:lnTo>
                <a:lnTo>
                  <a:pt x="1470884" y="314915"/>
                </a:lnTo>
                <a:lnTo>
                  <a:pt x="1501984" y="280748"/>
                </a:lnTo>
                <a:lnTo>
                  <a:pt x="1536010" y="249305"/>
                </a:lnTo>
                <a:lnTo>
                  <a:pt x="1562900" y="228876"/>
                </a:lnTo>
                <a:lnTo>
                  <a:pt x="1562900" y="1567384"/>
                </a:lnTo>
                <a:lnTo>
                  <a:pt x="1465685" y="1570157"/>
                </a:lnTo>
                <a:lnTo>
                  <a:pt x="1216730" y="1576626"/>
                </a:lnTo>
                <a:lnTo>
                  <a:pt x="1067475" y="1580798"/>
                </a:lnTo>
                <a:lnTo>
                  <a:pt x="967994" y="1584004"/>
                </a:lnTo>
                <a:lnTo>
                  <a:pt x="918264" y="1585790"/>
                </a:lnTo>
                <a:lnTo>
                  <a:pt x="868541" y="1587722"/>
                </a:lnTo>
                <a:lnTo>
                  <a:pt x="818828" y="1589818"/>
                </a:lnTo>
                <a:lnTo>
                  <a:pt x="775416" y="1593342"/>
                </a:lnTo>
                <a:lnTo>
                  <a:pt x="753808" y="1595889"/>
                </a:lnTo>
                <a:lnTo>
                  <a:pt x="732241" y="159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0"/>
            <a:ext cx="1912620" cy="257810"/>
          </a:xfrm>
          <a:custGeom>
            <a:avLst/>
            <a:gdLst/>
            <a:ahLst/>
            <a:cxnLst/>
            <a:rect l="l" t="t" r="r" b="b"/>
            <a:pathLst>
              <a:path w="1912620" h="257810">
                <a:moveTo>
                  <a:pt x="383782" y="256128"/>
                </a:moveTo>
                <a:lnTo>
                  <a:pt x="249651" y="257458"/>
                </a:lnTo>
                <a:lnTo>
                  <a:pt x="243615" y="257149"/>
                </a:lnTo>
                <a:lnTo>
                  <a:pt x="119744" y="253982"/>
                </a:lnTo>
                <a:lnTo>
                  <a:pt x="119201" y="253998"/>
                </a:lnTo>
                <a:lnTo>
                  <a:pt x="55696" y="253342"/>
                </a:lnTo>
                <a:lnTo>
                  <a:pt x="0" y="253740"/>
                </a:lnTo>
                <a:lnTo>
                  <a:pt x="0" y="0"/>
                </a:lnTo>
                <a:lnTo>
                  <a:pt x="1912018" y="0"/>
                </a:lnTo>
                <a:lnTo>
                  <a:pt x="1909289" y="13662"/>
                </a:lnTo>
                <a:lnTo>
                  <a:pt x="1895989" y="59555"/>
                </a:lnTo>
                <a:lnTo>
                  <a:pt x="1875343" y="107288"/>
                </a:lnTo>
                <a:lnTo>
                  <a:pt x="1859790" y="138530"/>
                </a:lnTo>
                <a:lnTo>
                  <a:pt x="1855545" y="147198"/>
                </a:lnTo>
                <a:lnTo>
                  <a:pt x="1851406" y="155914"/>
                </a:lnTo>
                <a:lnTo>
                  <a:pt x="1847439" y="164695"/>
                </a:lnTo>
                <a:lnTo>
                  <a:pt x="1842005" y="177098"/>
                </a:lnTo>
                <a:lnTo>
                  <a:pt x="1839259" y="183277"/>
                </a:lnTo>
                <a:lnTo>
                  <a:pt x="1822419" y="188619"/>
                </a:lnTo>
                <a:lnTo>
                  <a:pt x="1804213" y="190974"/>
                </a:lnTo>
                <a:lnTo>
                  <a:pt x="1785701" y="192094"/>
                </a:lnTo>
                <a:lnTo>
                  <a:pt x="1767939" y="193727"/>
                </a:lnTo>
                <a:lnTo>
                  <a:pt x="1690557" y="203083"/>
                </a:lnTo>
                <a:lnTo>
                  <a:pt x="1664693" y="205307"/>
                </a:lnTo>
                <a:lnTo>
                  <a:pt x="1567336" y="210833"/>
                </a:lnTo>
                <a:lnTo>
                  <a:pt x="1567766" y="210821"/>
                </a:lnTo>
                <a:lnTo>
                  <a:pt x="1519255" y="213242"/>
                </a:lnTo>
                <a:lnTo>
                  <a:pt x="1520128" y="213217"/>
                </a:lnTo>
                <a:lnTo>
                  <a:pt x="1337593" y="220770"/>
                </a:lnTo>
                <a:lnTo>
                  <a:pt x="652138" y="240260"/>
                </a:lnTo>
                <a:lnTo>
                  <a:pt x="520082" y="245148"/>
                </a:lnTo>
                <a:lnTo>
                  <a:pt x="470369" y="247244"/>
                </a:lnTo>
                <a:lnTo>
                  <a:pt x="426957" y="250768"/>
                </a:lnTo>
                <a:lnTo>
                  <a:pt x="405349" y="253316"/>
                </a:lnTo>
                <a:lnTo>
                  <a:pt x="383782" y="256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173955" y="0"/>
            <a:ext cx="2286635" cy="1091565"/>
          </a:xfrm>
          <a:custGeom>
            <a:avLst/>
            <a:gdLst/>
            <a:ahLst/>
            <a:cxnLst/>
            <a:rect l="l" t="t" r="r" b="b"/>
            <a:pathLst>
              <a:path w="2286634" h="1091565">
                <a:moveTo>
                  <a:pt x="1982873" y="66443"/>
                </a:moveTo>
                <a:lnTo>
                  <a:pt x="594679" y="105915"/>
                </a:lnTo>
                <a:lnTo>
                  <a:pt x="595711" y="102862"/>
                </a:lnTo>
                <a:lnTo>
                  <a:pt x="611935" y="59375"/>
                </a:lnTo>
                <a:lnTo>
                  <a:pt x="630920" y="17073"/>
                </a:lnTo>
                <a:lnTo>
                  <a:pt x="639698" y="0"/>
                </a:lnTo>
                <a:lnTo>
                  <a:pt x="1987412" y="0"/>
                </a:lnTo>
                <a:lnTo>
                  <a:pt x="1987430" y="3416"/>
                </a:lnTo>
                <a:lnTo>
                  <a:pt x="1984850" y="56244"/>
                </a:lnTo>
                <a:lnTo>
                  <a:pt x="1982873" y="66443"/>
                </a:lnTo>
                <a:close/>
              </a:path>
              <a:path w="2286634" h="1091565">
                <a:moveTo>
                  <a:pt x="732241" y="1089775"/>
                </a:moveTo>
                <a:lnTo>
                  <a:pt x="598110" y="1091104"/>
                </a:lnTo>
                <a:lnTo>
                  <a:pt x="592074" y="1090795"/>
                </a:lnTo>
                <a:lnTo>
                  <a:pt x="468203" y="1087629"/>
                </a:lnTo>
                <a:lnTo>
                  <a:pt x="467660" y="1087644"/>
                </a:lnTo>
                <a:lnTo>
                  <a:pt x="404155" y="1086988"/>
                </a:lnTo>
                <a:lnTo>
                  <a:pt x="265456" y="1088185"/>
                </a:lnTo>
                <a:lnTo>
                  <a:pt x="161584" y="1087833"/>
                </a:lnTo>
                <a:lnTo>
                  <a:pt x="160148" y="1087874"/>
                </a:lnTo>
                <a:lnTo>
                  <a:pt x="117262" y="1088529"/>
                </a:lnTo>
                <a:lnTo>
                  <a:pt x="64612" y="1077153"/>
                </a:lnTo>
                <a:lnTo>
                  <a:pt x="57180" y="1074591"/>
                </a:lnTo>
                <a:lnTo>
                  <a:pt x="29260" y="1066391"/>
                </a:lnTo>
                <a:lnTo>
                  <a:pt x="5808" y="987297"/>
                </a:lnTo>
                <a:lnTo>
                  <a:pt x="1350" y="937827"/>
                </a:lnTo>
                <a:lnTo>
                  <a:pt x="0" y="888328"/>
                </a:lnTo>
                <a:lnTo>
                  <a:pt x="1498" y="838858"/>
                </a:lnTo>
                <a:lnTo>
                  <a:pt x="5587" y="789473"/>
                </a:lnTo>
                <a:lnTo>
                  <a:pt x="12007" y="740232"/>
                </a:lnTo>
                <a:lnTo>
                  <a:pt x="20498" y="691193"/>
                </a:lnTo>
                <a:lnTo>
                  <a:pt x="30802" y="642413"/>
                </a:lnTo>
                <a:lnTo>
                  <a:pt x="42659" y="593951"/>
                </a:lnTo>
                <a:lnTo>
                  <a:pt x="55811" y="545864"/>
                </a:lnTo>
                <a:lnTo>
                  <a:pt x="69998" y="498209"/>
                </a:lnTo>
                <a:lnTo>
                  <a:pt x="84961" y="451046"/>
                </a:lnTo>
                <a:lnTo>
                  <a:pt x="102719" y="399985"/>
                </a:lnTo>
                <a:lnTo>
                  <a:pt x="122921" y="349710"/>
                </a:lnTo>
                <a:lnTo>
                  <a:pt x="146204" y="300851"/>
                </a:lnTo>
                <a:lnTo>
                  <a:pt x="173210" y="254041"/>
                </a:lnTo>
                <a:lnTo>
                  <a:pt x="202039" y="217626"/>
                </a:lnTo>
                <a:lnTo>
                  <a:pt x="234358" y="183199"/>
                </a:lnTo>
                <a:lnTo>
                  <a:pt x="269835" y="151565"/>
                </a:lnTo>
                <a:lnTo>
                  <a:pt x="308135" y="123526"/>
                </a:lnTo>
                <a:lnTo>
                  <a:pt x="348927" y="99888"/>
                </a:lnTo>
                <a:lnTo>
                  <a:pt x="391876" y="81453"/>
                </a:lnTo>
                <a:lnTo>
                  <a:pt x="436650" y="69027"/>
                </a:lnTo>
                <a:lnTo>
                  <a:pt x="482916" y="63412"/>
                </a:lnTo>
                <a:lnTo>
                  <a:pt x="530341" y="65414"/>
                </a:lnTo>
                <a:lnTo>
                  <a:pt x="548949" y="71223"/>
                </a:lnTo>
                <a:lnTo>
                  <a:pt x="565790" y="80322"/>
                </a:lnTo>
                <a:lnTo>
                  <a:pt x="580991" y="92092"/>
                </a:lnTo>
                <a:lnTo>
                  <a:pt x="594679" y="105915"/>
                </a:lnTo>
                <a:lnTo>
                  <a:pt x="1982873" y="66443"/>
                </a:lnTo>
                <a:lnTo>
                  <a:pt x="1963513" y="145117"/>
                </a:lnTo>
                <a:lnTo>
                  <a:pt x="1947948" y="188213"/>
                </a:lnTo>
                <a:lnTo>
                  <a:pt x="1930434" y="230606"/>
                </a:lnTo>
                <a:lnTo>
                  <a:pt x="1911956" y="272438"/>
                </a:lnTo>
                <a:lnTo>
                  <a:pt x="1906315" y="284926"/>
                </a:lnTo>
                <a:lnTo>
                  <a:pt x="1900751" y="297439"/>
                </a:lnTo>
                <a:lnTo>
                  <a:pt x="2177382" y="289573"/>
                </a:lnTo>
                <a:lnTo>
                  <a:pt x="2186776" y="296533"/>
                </a:lnTo>
                <a:lnTo>
                  <a:pt x="2215034" y="327718"/>
                </a:lnTo>
                <a:lnTo>
                  <a:pt x="2237386" y="363406"/>
                </a:lnTo>
                <a:lnTo>
                  <a:pt x="2254545" y="402753"/>
                </a:lnTo>
                <a:lnTo>
                  <a:pt x="2267227" y="444916"/>
                </a:lnTo>
                <a:lnTo>
                  <a:pt x="2276144" y="489051"/>
                </a:lnTo>
                <a:lnTo>
                  <a:pt x="2281885" y="534319"/>
                </a:lnTo>
                <a:lnTo>
                  <a:pt x="2286088" y="682132"/>
                </a:lnTo>
                <a:lnTo>
                  <a:pt x="2279926" y="717627"/>
                </a:lnTo>
                <a:lnTo>
                  <a:pt x="2275310" y="743332"/>
                </a:lnTo>
                <a:lnTo>
                  <a:pt x="2273058" y="756195"/>
                </a:lnTo>
                <a:lnTo>
                  <a:pt x="2270924" y="769079"/>
                </a:lnTo>
                <a:lnTo>
                  <a:pt x="2269044" y="781141"/>
                </a:lnTo>
                <a:lnTo>
                  <a:pt x="2263561" y="817342"/>
                </a:lnTo>
                <a:lnTo>
                  <a:pt x="2260737" y="832346"/>
                </a:lnTo>
                <a:lnTo>
                  <a:pt x="2250343" y="876910"/>
                </a:lnTo>
                <a:lnTo>
                  <a:pt x="2230875" y="925109"/>
                </a:lnTo>
                <a:lnTo>
                  <a:pt x="2208249" y="972177"/>
                </a:lnTo>
                <a:lnTo>
                  <a:pt x="2204004" y="980844"/>
                </a:lnTo>
                <a:lnTo>
                  <a:pt x="2199865" y="989560"/>
                </a:lnTo>
                <a:lnTo>
                  <a:pt x="2195898" y="998341"/>
                </a:lnTo>
                <a:lnTo>
                  <a:pt x="2190464" y="1010745"/>
                </a:lnTo>
                <a:lnTo>
                  <a:pt x="2187780" y="1016783"/>
                </a:lnTo>
                <a:lnTo>
                  <a:pt x="2187718" y="1016924"/>
                </a:lnTo>
                <a:lnTo>
                  <a:pt x="2170878" y="1022265"/>
                </a:lnTo>
                <a:lnTo>
                  <a:pt x="2152672" y="1024620"/>
                </a:lnTo>
                <a:lnTo>
                  <a:pt x="2134160" y="1025740"/>
                </a:lnTo>
                <a:lnTo>
                  <a:pt x="2116398" y="1027374"/>
                </a:lnTo>
                <a:lnTo>
                  <a:pt x="2039016" y="1036729"/>
                </a:lnTo>
                <a:lnTo>
                  <a:pt x="2013152" y="1038953"/>
                </a:lnTo>
                <a:lnTo>
                  <a:pt x="1915795" y="1044479"/>
                </a:lnTo>
                <a:lnTo>
                  <a:pt x="1916226" y="1044467"/>
                </a:lnTo>
                <a:lnTo>
                  <a:pt x="1867714" y="1046888"/>
                </a:lnTo>
                <a:lnTo>
                  <a:pt x="1868587" y="1046863"/>
                </a:lnTo>
                <a:lnTo>
                  <a:pt x="1686053" y="1054416"/>
                </a:lnTo>
                <a:lnTo>
                  <a:pt x="1000597" y="1073907"/>
                </a:lnTo>
                <a:lnTo>
                  <a:pt x="868541" y="1078794"/>
                </a:lnTo>
                <a:lnTo>
                  <a:pt x="818828" y="1080890"/>
                </a:lnTo>
                <a:lnTo>
                  <a:pt x="775416" y="1084415"/>
                </a:lnTo>
                <a:lnTo>
                  <a:pt x="753808" y="1086962"/>
                </a:lnTo>
                <a:lnTo>
                  <a:pt x="732241" y="1089775"/>
                </a:lnTo>
                <a:close/>
              </a:path>
              <a:path w="2286634" h="1091565">
                <a:moveTo>
                  <a:pt x="2177382" y="289573"/>
                </a:moveTo>
                <a:lnTo>
                  <a:pt x="1900751" y="297439"/>
                </a:lnTo>
                <a:lnTo>
                  <a:pt x="1948354" y="270244"/>
                </a:lnTo>
                <a:lnTo>
                  <a:pt x="1997883" y="252624"/>
                </a:lnTo>
                <a:lnTo>
                  <a:pt x="2051081" y="245813"/>
                </a:lnTo>
                <a:lnTo>
                  <a:pt x="2109689" y="251044"/>
                </a:lnTo>
                <a:lnTo>
                  <a:pt x="2151899" y="270694"/>
                </a:lnTo>
                <a:lnTo>
                  <a:pt x="2177382" y="289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4343581" y="0"/>
            <a:ext cx="1961514" cy="360045"/>
          </a:xfrm>
          <a:custGeom>
            <a:avLst/>
            <a:gdLst/>
            <a:ahLst/>
            <a:cxnLst/>
            <a:rect l="l" t="t" r="r" b="b"/>
            <a:pathLst>
              <a:path w="1961515" h="360045">
                <a:moveTo>
                  <a:pt x="1419752" y="322357"/>
                </a:moveTo>
                <a:lnTo>
                  <a:pt x="1549712" y="318661"/>
                </a:lnTo>
                <a:lnTo>
                  <a:pt x="1556802" y="318193"/>
                </a:lnTo>
                <a:lnTo>
                  <a:pt x="1652200" y="310533"/>
                </a:lnTo>
                <a:lnTo>
                  <a:pt x="1679564" y="308754"/>
                </a:lnTo>
                <a:lnTo>
                  <a:pt x="1778738" y="303968"/>
                </a:lnTo>
                <a:lnTo>
                  <a:pt x="1852959" y="299492"/>
                </a:lnTo>
                <a:lnTo>
                  <a:pt x="1853987" y="299462"/>
                </a:lnTo>
                <a:lnTo>
                  <a:pt x="1884664" y="298186"/>
                </a:lnTo>
                <a:lnTo>
                  <a:pt x="1921829" y="287914"/>
                </a:lnTo>
                <a:lnTo>
                  <a:pt x="1927036" y="285781"/>
                </a:lnTo>
                <a:lnTo>
                  <a:pt x="1946656" y="278784"/>
                </a:lnTo>
                <a:lnTo>
                  <a:pt x="1960850" y="209449"/>
                </a:lnTo>
                <a:lnTo>
                  <a:pt x="1960910" y="162134"/>
                </a:lnTo>
                <a:lnTo>
                  <a:pt x="1957242" y="115042"/>
                </a:lnTo>
                <a:lnTo>
                  <a:pt x="1950289" y="68247"/>
                </a:lnTo>
                <a:lnTo>
                  <a:pt x="1940497" y="21822"/>
                </a:lnTo>
                <a:lnTo>
                  <a:pt x="1934712" y="0"/>
                </a:lnTo>
                <a:lnTo>
                  <a:pt x="314894" y="0"/>
                </a:lnTo>
                <a:lnTo>
                  <a:pt x="317549" y="93367"/>
                </a:lnTo>
                <a:lnTo>
                  <a:pt x="318336" y="96911"/>
                </a:lnTo>
                <a:lnTo>
                  <a:pt x="320226" y="104958"/>
                </a:lnTo>
                <a:lnTo>
                  <a:pt x="323966" y="121077"/>
                </a:lnTo>
                <a:lnTo>
                  <a:pt x="334327" y="166027"/>
                </a:lnTo>
                <a:lnTo>
                  <a:pt x="339718" y="191676"/>
                </a:lnTo>
                <a:lnTo>
                  <a:pt x="342347" y="202284"/>
                </a:lnTo>
                <a:lnTo>
                  <a:pt x="356463" y="245113"/>
                </a:lnTo>
                <a:lnTo>
                  <a:pt x="385546" y="300083"/>
                </a:lnTo>
                <a:lnTo>
                  <a:pt x="388933" y="306105"/>
                </a:lnTo>
                <a:lnTo>
                  <a:pt x="392245" y="312166"/>
                </a:lnTo>
                <a:lnTo>
                  <a:pt x="395438" y="318280"/>
                </a:lnTo>
                <a:lnTo>
                  <a:pt x="401990" y="331130"/>
                </a:lnTo>
                <a:lnTo>
                  <a:pt x="401689" y="331138"/>
                </a:lnTo>
                <a:lnTo>
                  <a:pt x="414292" y="334360"/>
                </a:lnTo>
                <a:lnTo>
                  <a:pt x="427399" y="335303"/>
                </a:lnTo>
                <a:lnTo>
                  <a:pt x="440675" y="335350"/>
                </a:lnTo>
                <a:lnTo>
                  <a:pt x="453436" y="335795"/>
                </a:lnTo>
                <a:lnTo>
                  <a:pt x="509119" y="339334"/>
                </a:lnTo>
                <a:lnTo>
                  <a:pt x="527694" y="339871"/>
                </a:lnTo>
                <a:lnTo>
                  <a:pt x="574333" y="339928"/>
                </a:lnTo>
                <a:lnTo>
                  <a:pt x="573419" y="339954"/>
                </a:lnTo>
                <a:lnTo>
                  <a:pt x="676157" y="339133"/>
                </a:lnTo>
                <a:lnTo>
                  <a:pt x="675640" y="339148"/>
                </a:lnTo>
                <a:lnTo>
                  <a:pt x="758846" y="337675"/>
                </a:lnTo>
                <a:lnTo>
                  <a:pt x="1252791" y="323630"/>
                </a:lnTo>
                <a:lnTo>
                  <a:pt x="1382958" y="321263"/>
                </a:lnTo>
                <a:lnTo>
                  <a:pt x="1398557" y="321419"/>
                </a:lnTo>
                <a:lnTo>
                  <a:pt x="1414127" y="322016"/>
                </a:lnTo>
                <a:lnTo>
                  <a:pt x="1419752" y="322357"/>
                </a:lnTo>
                <a:close/>
              </a:path>
              <a:path w="1961515" h="360045">
                <a:moveTo>
                  <a:pt x="0" y="359925"/>
                </a:moveTo>
                <a:lnTo>
                  <a:pt x="895456" y="334464"/>
                </a:lnTo>
                <a:lnTo>
                  <a:pt x="743917" y="338099"/>
                </a:lnTo>
                <a:lnTo>
                  <a:pt x="1835501" y="307061"/>
                </a:lnTo>
                <a:lnTo>
                  <a:pt x="0" y="359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80420" y="1941748"/>
            <a:ext cx="1961514" cy="1160780"/>
          </a:xfrm>
          <a:custGeom>
            <a:avLst/>
            <a:gdLst/>
            <a:ahLst/>
            <a:cxnLst/>
            <a:rect l="l" t="t" r="r" b="b"/>
            <a:pathLst>
              <a:path w="1961514" h="1160780">
                <a:moveTo>
                  <a:pt x="509866" y="443992"/>
                </a:moveTo>
                <a:lnTo>
                  <a:pt x="1503495" y="415739"/>
                </a:lnTo>
                <a:lnTo>
                  <a:pt x="1502634" y="413600"/>
                </a:lnTo>
                <a:lnTo>
                  <a:pt x="1481843" y="368339"/>
                </a:lnTo>
                <a:lnTo>
                  <a:pt x="1457135" y="325082"/>
                </a:lnTo>
                <a:lnTo>
                  <a:pt x="1429755" y="283362"/>
                </a:lnTo>
                <a:lnTo>
                  <a:pt x="1400947" y="242714"/>
                </a:lnTo>
                <a:lnTo>
                  <a:pt x="1370784" y="200868"/>
                </a:lnTo>
                <a:lnTo>
                  <a:pt x="1339208" y="158796"/>
                </a:lnTo>
                <a:lnTo>
                  <a:pt x="1305496" y="118203"/>
                </a:lnTo>
                <a:lnTo>
                  <a:pt x="1268927" y="80793"/>
                </a:lnTo>
                <a:lnTo>
                  <a:pt x="1228780" y="48268"/>
                </a:lnTo>
                <a:lnTo>
                  <a:pt x="1184333" y="22332"/>
                </a:lnTo>
                <a:lnTo>
                  <a:pt x="1134864" y="4690"/>
                </a:lnTo>
                <a:lnTo>
                  <a:pt x="1095313" y="552"/>
                </a:lnTo>
                <a:lnTo>
                  <a:pt x="1054483" y="0"/>
                </a:lnTo>
                <a:lnTo>
                  <a:pt x="1015279" y="7127"/>
                </a:lnTo>
                <a:lnTo>
                  <a:pt x="980607" y="26030"/>
                </a:lnTo>
                <a:lnTo>
                  <a:pt x="950154" y="61238"/>
                </a:lnTo>
                <a:lnTo>
                  <a:pt x="924993" y="100899"/>
                </a:lnTo>
                <a:lnTo>
                  <a:pt x="905766" y="143885"/>
                </a:lnTo>
                <a:lnTo>
                  <a:pt x="893112" y="189066"/>
                </a:lnTo>
                <a:lnTo>
                  <a:pt x="887672" y="235312"/>
                </a:lnTo>
                <a:lnTo>
                  <a:pt x="886927" y="261942"/>
                </a:lnTo>
                <a:lnTo>
                  <a:pt x="508572" y="272700"/>
                </a:lnTo>
                <a:lnTo>
                  <a:pt x="504226" y="300684"/>
                </a:lnTo>
                <a:lnTo>
                  <a:pt x="501887" y="346057"/>
                </a:lnTo>
                <a:lnTo>
                  <a:pt x="503388" y="391568"/>
                </a:lnTo>
                <a:lnTo>
                  <a:pt x="507949" y="436786"/>
                </a:lnTo>
                <a:lnTo>
                  <a:pt x="509866" y="443992"/>
                </a:lnTo>
                <a:close/>
              </a:path>
              <a:path w="1961514" h="1160780">
                <a:moveTo>
                  <a:pt x="508572" y="272700"/>
                </a:moveTo>
                <a:lnTo>
                  <a:pt x="886927" y="261942"/>
                </a:lnTo>
                <a:lnTo>
                  <a:pt x="865090" y="237028"/>
                </a:lnTo>
                <a:lnTo>
                  <a:pt x="841475" y="213874"/>
                </a:lnTo>
                <a:lnTo>
                  <a:pt x="788097" y="174072"/>
                </a:lnTo>
                <a:lnTo>
                  <a:pt x="744716" y="151884"/>
                </a:lnTo>
                <a:lnTo>
                  <a:pt x="698293" y="137874"/>
                </a:lnTo>
                <a:lnTo>
                  <a:pt x="650097" y="131722"/>
                </a:lnTo>
                <a:lnTo>
                  <a:pt x="601409" y="133107"/>
                </a:lnTo>
                <a:lnTo>
                  <a:pt x="551130" y="160577"/>
                </a:lnTo>
                <a:lnTo>
                  <a:pt x="523544" y="212081"/>
                </a:lnTo>
                <a:lnTo>
                  <a:pt x="511185" y="255881"/>
                </a:lnTo>
                <a:lnTo>
                  <a:pt x="508572" y="272700"/>
                </a:lnTo>
                <a:close/>
              </a:path>
              <a:path w="1961514" h="1160780">
                <a:moveTo>
                  <a:pt x="1419697" y="1122741"/>
                </a:moveTo>
                <a:lnTo>
                  <a:pt x="1549712" y="1119045"/>
                </a:lnTo>
                <a:lnTo>
                  <a:pt x="1556802" y="1118581"/>
                </a:lnTo>
                <a:lnTo>
                  <a:pt x="1652200" y="1110921"/>
                </a:lnTo>
                <a:lnTo>
                  <a:pt x="1679564" y="1109142"/>
                </a:lnTo>
                <a:lnTo>
                  <a:pt x="1778738" y="1104356"/>
                </a:lnTo>
                <a:lnTo>
                  <a:pt x="1852959" y="1099880"/>
                </a:lnTo>
                <a:lnTo>
                  <a:pt x="1853987" y="1099850"/>
                </a:lnTo>
                <a:lnTo>
                  <a:pt x="1884664" y="1098574"/>
                </a:lnTo>
                <a:lnTo>
                  <a:pt x="1921829" y="1088302"/>
                </a:lnTo>
                <a:lnTo>
                  <a:pt x="1927036" y="1086169"/>
                </a:lnTo>
                <a:lnTo>
                  <a:pt x="1946656" y="1079172"/>
                </a:lnTo>
                <a:lnTo>
                  <a:pt x="1960850" y="1009837"/>
                </a:lnTo>
                <a:lnTo>
                  <a:pt x="1960910" y="962522"/>
                </a:lnTo>
                <a:lnTo>
                  <a:pt x="1957242" y="915430"/>
                </a:lnTo>
                <a:lnTo>
                  <a:pt x="1950289" y="868635"/>
                </a:lnTo>
                <a:lnTo>
                  <a:pt x="1940497" y="822210"/>
                </a:lnTo>
                <a:lnTo>
                  <a:pt x="1928309" y="776228"/>
                </a:lnTo>
                <a:lnTo>
                  <a:pt x="1914170" y="730760"/>
                </a:lnTo>
                <a:lnTo>
                  <a:pt x="1898525" y="685882"/>
                </a:lnTo>
                <a:lnTo>
                  <a:pt x="1881818" y="641664"/>
                </a:lnTo>
                <a:lnTo>
                  <a:pt x="1867050" y="605895"/>
                </a:lnTo>
                <a:lnTo>
                  <a:pt x="1850568" y="570786"/>
                </a:lnTo>
                <a:lnTo>
                  <a:pt x="1831940" y="536814"/>
                </a:lnTo>
                <a:lnTo>
                  <a:pt x="1810736" y="504459"/>
                </a:lnTo>
                <a:lnTo>
                  <a:pt x="1776687" y="467731"/>
                </a:lnTo>
                <a:lnTo>
                  <a:pt x="1737511" y="435151"/>
                </a:lnTo>
                <a:lnTo>
                  <a:pt x="1694124" y="408612"/>
                </a:lnTo>
                <a:lnTo>
                  <a:pt x="1647439" y="390008"/>
                </a:lnTo>
                <a:lnTo>
                  <a:pt x="1598369" y="381232"/>
                </a:lnTo>
                <a:lnTo>
                  <a:pt x="1547829" y="384177"/>
                </a:lnTo>
                <a:lnTo>
                  <a:pt x="1534767" y="389086"/>
                </a:lnTo>
                <a:lnTo>
                  <a:pt x="1523101" y="396274"/>
                </a:lnTo>
                <a:lnTo>
                  <a:pt x="1512715" y="405304"/>
                </a:lnTo>
                <a:lnTo>
                  <a:pt x="1503495" y="415739"/>
                </a:lnTo>
                <a:lnTo>
                  <a:pt x="509866" y="443992"/>
                </a:lnTo>
                <a:lnTo>
                  <a:pt x="533037" y="514599"/>
                </a:lnTo>
                <a:lnTo>
                  <a:pt x="550281" y="551837"/>
                </a:lnTo>
                <a:lnTo>
                  <a:pt x="568838" y="588330"/>
                </a:lnTo>
                <a:lnTo>
                  <a:pt x="571881" y="594120"/>
                </a:lnTo>
                <a:lnTo>
                  <a:pt x="574892" y="599924"/>
                </a:lnTo>
                <a:lnTo>
                  <a:pt x="577863" y="605743"/>
                </a:lnTo>
                <a:lnTo>
                  <a:pt x="380516" y="611354"/>
                </a:lnTo>
                <a:lnTo>
                  <a:pt x="358781" y="634006"/>
                </a:lnTo>
                <a:lnTo>
                  <a:pt x="338428" y="670063"/>
                </a:lnTo>
                <a:lnTo>
                  <a:pt x="325243" y="710530"/>
                </a:lnTo>
                <a:lnTo>
                  <a:pt x="317811" y="753916"/>
                </a:lnTo>
                <a:lnTo>
                  <a:pt x="314810" y="797384"/>
                </a:lnTo>
                <a:lnTo>
                  <a:pt x="317550" y="893755"/>
                </a:lnTo>
                <a:lnTo>
                  <a:pt x="318336" y="897299"/>
                </a:lnTo>
                <a:lnTo>
                  <a:pt x="320226" y="905346"/>
                </a:lnTo>
                <a:lnTo>
                  <a:pt x="323966" y="921465"/>
                </a:lnTo>
                <a:lnTo>
                  <a:pt x="334327" y="966415"/>
                </a:lnTo>
                <a:lnTo>
                  <a:pt x="339718" y="992064"/>
                </a:lnTo>
                <a:lnTo>
                  <a:pt x="342347" y="1002672"/>
                </a:lnTo>
                <a:lnTo>
                  <a:pt x="356463" y="1045501"/>
                </a:lnTo>
                <a:lnTo>
                  <a:pt x="385546" y="1100471"/>
                </a:lnTo>
                <a:lnTo>
                  <a:pt x="388933" y="1106493"/>
                </a:lnTo>
                <a:lnTo>
                  <a:pt x="392245" y="1112553"/>
                </a:lnTo>
                <a:lnTo>
                  <a:pt x="395438" y="1118668"/>
                </a:lnTo>
                <a:lnTo>
                  <a:pt x="401990" y="1131518"/>
                </a:lnTo>
                <a:lnTo>
                  <a:pt x="401689" y="1131526"/>
                </a:lnTo>
                <a:lnTo>
                  <a:pt x="414292" y="1134748"/>
                </a:lnTo>
                <a:lnTo>
                  <a:pt x="427399" y="1135691"/>
                </a:lnTo>
                <a:lnTo>
                  <a:pt x="440675" y="1135738"/>
                </a:lnTo>
                <a:lnTo>
                  <a:pt x="453436" y="1136183"/>
                </a:lnTo>
                <a:lnTo>
                  <a:pt x="509119" y="1139722"/>
                </a:lnTo>
                <a:lnTo>
                  <a:pt x="527694" y="1140259"/>
                </a:lnTo>
                <a:lnTo>
                  <a:pt x="574333" y="1140316"/>
                </a:lnTo>
                <a:lnTo>
                  <a:pt x="573419" y="1140342"/>
                </a:lnTo>
                <a:lnTo>
                  <a:pt x="676157" y="1139521"/>
                </a:lnTo>
                <a:lnTo>
                  <a:pt x="675640" y="1139536"/>
                </a:lnTo>
                <a:lnTo>
                  <a:pt x="758846" y="1138063"/>
                </a:lnTo>
                <a:lnTo>
                  <a:pt x="1252791" y="1124018"/>
                </a:lnTo>
                <a:lnTo>
                  <a:pt x="1382958" y="1121651"/>
                </a:lnTo>
                <a:lnTo>
                  <a:pt x="1398557" y="1121807"/>
                </a:lnTo>
                <a:lnTo>
                  <a:pt x="1414127" y="1122404"/>
                </a:lnTo>
                <a:lnTo>
                  <a:pt x="1419697" y="1122741"/>
                </a:lnTo>
                <a:close/>
              </a:path>
              <a:path w="1961514" h="1160780">
                <a:moveTo>
                  <a:pt x="380516" y="611354"/>
                </a:moveTo>
                <a:lnTo>
                  <a:pt x="577863" y="605743"/>
                </a:lnTo>
                <a:lnTo>
                  <a:pt x="542737" y="588243"/>
                </a:lnTo>
                <a:lnTo>
                  <a:pt x="506622" y="577665"/>
                </a:lnTo>
                <a:lnTo>
                  <a:pt x="468326" y="574961"/>
                </a:lnTo>
                <a:lnTo>
                  <a:pt x="426653" y="581084"/>
                </a:lnTo>
                <a:lnTo>
                  <a:pt x="387718" y="603849"/>
                </a:lnTo>
                <a:lnTo>
                  <a:pt x="380516" y="611354"/>
                </a:lnTo>
                <a:close/>
              </a:path>
              <a:path w="1961514" h="1160780">
                <a:moveTo>
                  <a:pt x="0" y="1160313"/>
                </a:moveTo>
                <a:lnTo>
                  <a:pt x="895456" y="1134852"/>
                </a:lnTo>
                <a:lnTo>
                  <a:pt x="743917" y="1138487"/>
                </a:lnTo>
                <a:lnTo>
                  <a:pt x="1835501" y="1107449"/>
                </a:lnTo>
                <a:lnTo>
                  <a:pt x="0" y="1160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615769" y="4947659"/>
            <a:ext cx="3606165" cy="2282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9700"/>
              </a:lnSpc>
              <a:spcBef>
                <a:spcPts val="90"/>
              </a:spcBef>
              <a:tabLst>
                <a:tab pos="2191385" algn="l"/>
              </a:tabLst>
            </a:pPr>
            <a:r>
              <a:rPr dirty="0" sz="4500" spc="105">
                <a:solidFill>
                  <a:srgbClr val="DD3428"/>
                </a:solidFill>
                <a:latin typeface="Verdana"/>
                <a:cs typeface="Verdana"/>
              </a:rPr>
              <a:t>PODUZETNI </a:t>
            </a:r>
            <a:r>
              <a:rPr dirty="0" sz="4500" spc="229">
                <a:solidFill>
                  <a:srgbClr val="DD3428"/>
                </a:solidFill>
                <a:latin typeface="Verdana"/>
                <a:cs typeface="Verdana"/>
              </a:rPr>
              <a:t>RADE</a:t>
            </a:r>
            <a:r>
              <a:rPr dirty="0" sz="4500" spc="-445">
                <a:solidFill>
                  <a:srgbClr val="DD3428"/>
                </a:solidFill>
                <a:latin typeface="Verdana"/>
                <a:cs typeface="Verdana"/>
              </a:rPr>
              <a:t> </a:t>
            </a:r>
            <a:r>
              <a:rPr dirty="0" sz="4500" spc="-50">
                <a:solidFill>
                  <a:srgbClr val="DD3428"/>
                </a:solidFill>
                <a:latin typeface="Verdana"/>
                <a:cs typeface="Verdana"/>
              </a:rPr>
              <a:t>I </a:t>
            </a:r>
            <a:r>
              <a:rPr dirty="0" sz="4500" spc="595">
                <a:solidFill>
                  <a:srgbClr val="DD3428"/>
                </a:solidFill>
                <a:latin typeface="Verdana"/>
                <a:cs typeface="Verdana"/>
              </a:rPr>
              <a:t>VJEŽ</a:t>
            </a:r>
            <a:r>
              <a:rPr dirty="0" sz="4500">
                <a:solidFill>
                  <a:srgbClr val="DD3428"/>
                </a:solidFill>
                <a:latin typeface="Verdana"/>
                <a:cs typeface="Verdana"/>
              </a:rPr>
              <a:t>	</a:t>
            </a:r>
            <a:r>
              <a:rPr dirty="0" sz="4500" spc="415">
                <a:solidFill>
                  <a:srgbClr val="DD3428"/>
                </a:solidFill>
                <a:latin typeface="Verdana"/>
                <a:cs typeface="Verdana"/>
              </a:rPr>
              <a:t>AJU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58825" y="4830043"/>
            <a:ext cx="3655060" cy="1530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97510">
              <a:lnSpc>
                <a:spcPct val="109700"/>
              </a:lnSpc>
              <a:spcBef>
                <a:spcPts val="90"/>
              </a:spcBef>
            </a:pPr>
            <a:r>
              <a:rPr dirty="0" sz="4500" spc="-2485">
                <a:solidFill>
                  <a:srgbClr val="FFD128"/>
                </a:solidFill>
                <a:latin typeface="Verdana"/>
                <a:cs typeface="Verdana"/>
              </a:rPr>
              <a:t>P</a:t>
            </a:r>
            <a:r>
              <a:rPr dirty="0" baseline="-2469" sz="6750" spc="-179">
                <a:solidFill>
                  <a:srgbClr val="BE8509"/>
                </a:solidFill>
                <a:latin typeface="Verdana"/>
                <a:cs typeface="Verdana"/>
              </a:rPr>
              <a:t>P</a:t>
            </a:r>
            <a:r>
              <a:rPr dirty="0" sz="4500" spc="-3279">
                <a:solidFill>
                  <a:srgbClr val="FFD128"/>
                </a:solidFill>
                <a:latin typeface="Verdana"/>
                <a:cs typeface="Verdana"/>
              </a:rPr>
              <a:t>O</a:t>
            </a:r>
            <a:r>
              <a:rPr dirty="0" baseline="-2469" sz="6750" spc="-232">
                <a:solidFill>
                  <a:srgbClr val="BE8509"/>
                </a:solidFill>
                <a:latin typeface="Verdana"/>
                <a:cs typeface="Verdana"/>
              </a:rPr>
              <a:t>O</a:t>
            </a:r>
            <a:r>
              <a:rPr dirty="0" sz="4500" spc="-3125">
                <a:solidFill>
                  <a:srgbClr val="FFD128"/>
                </a:solidFill>
                <a:latin typeface="Verdana"/>
                <a:cs typeface="Verdana"/>
              </a:rPr>
              <a:t>N</a:t>
            </a:r>
            <a:r>
              <a:rPr dirty="0" baseline="-2469" sz="6750" spc="-209">
                <a:solidFill>
                  <a:srgbClr val="BE8509"/>
                </a:solidFill>
                <a:latin typeface="Verdana"/>
                <a:cs typeface="Verdana"/>
              </a:rPr>
              <a:t>N</a:t>
            </a:r>
            <a:r>
              <a:rPr dirty="0" sz="4500" spc="-2625">
                <a:solidFill>
                  <a:srgbClr val="FFD128"/>
                </a:solidFill>
                <a:latin typeface="Verdana"/>
                <a:cs typeface="Verdana"/>
              </a:rPr>
              <a:t>E</a:t>
            </a:r>
            <a:r>
              <a:rPr dirty="0" baseline="-2469" sz="6750" spc="-172">
                <a:solidFill>
                  <a:srgbClr val="BE8509"/>
                </a:solidFill>
                <a:latin typeface="Verdana"/>
                <a:cs typeface="Verdana"/>
              </a:rPr>
              <a:t>E</a:t>
            </a:r>
            <a:r>
              <a:rPr dirty="0" sz="4500" spc="-2880">
                <a:solidFill>
                  <a:srgbClr val="FFD128"/>
                </a:solidFill>
                <a:latin typeface="Verdana"/>
                <a:cs typeface="Verdana"/>
              </a:rPr>
              <a:t>K</a:t>
            </a:r>
            <a:r>
              <a:rPr dirty="0" baseline="-2469" sz="6750" spc="-187">
                <a:solidFill>
                  <a:srgbClr val="BE8509"/>
                </a:solidFill>
                <a:latin typeface="Verdana"/>
                <a:cs typeface="Verdana"/>
              </a:rPr>
              <a:t>K</a:t>
            </a:r>
            <a:r>
              <a:rPr dirty="0" sz="4500" spc="-2825">
                <a:solidFill>
                  <a:srgbClr val="FFD128"/>
                </a:solidFill>
                <a:latin typeface="Verdana"/>
                <a:cs typeface="Verdana"/>
              </a:rPr>
              <a:t>A</a:t>
            </a:r>
            <a:r>
              <a:rPr dirty="0" baseline="-2469" sz="6750" spc="-202">
                <a:solidFill>
                  <a:srgbClr val="BE8509"/>
                </a:solidFill>
                <a:latin typeface="Verdana"/>
                <a:cs typeface="Verdana"/>
              </a:rPr>
              <a:t>A</a:t>
            </a:r>
            <a:r>
              <a:rPr dirty="0" sz="4500" spc="-3210">
                <a:solidFill>
                  <a:srgbClr val="FFD128"/>
                </a:solidFill>
                <a:latin typeface="Verdana"/>
                <a:cs typeface="Verdana"/>
              </a:rPr>
              <a:t>D</a:t>
            </a:r>
            <a:r>
              <a:rPr dirty="0" baseline="-2469" sz="6750" spc="97">
                <a:solidFill>
                  <a:srgbClr val="BE8509"/>
                </a:solidFill>
                <a:latin typeface="Verdana"/>
                <a:cs typeface="Verdana"/>
              </a:rPr>
              <a:t>D</a:t>
            </a:r>
            <a:r>
              <a:rPr dirty="0" baseline="-2469" sz="6750" spc="-1920">
                <a:solidFill>
                  <a:srgbClr val="BE8509"/>
                </a:solidFill>
                <a:latin typeface="Verdana"/>
                <a:cs typeface="Verdana"/>
              </a:rPr>
              <a:t> </a:t>
            </a:r>
            <a:r>
              <a:rPr dirty="0" sz="4500" spc="-2405">
                <a:solidFill>
                  <a:srgbClr val="FFD128"/>
                </a:solidFill>
                <a:latin typeface="Verdana"/>
                <a:cs typeface="Verdana"/>
              </a:rPr>
              <a:t>P</a:t>
            </a:r>
            <a:r>
              <a:rPr dirty="0" baseline="-2469" sz="6750" spc="-60">
                <a:solidFill>
                  <a:srgbClr val="BE8509"/>
                </a:solidFill>
                <a:latin typeface="Verdana"/>
                <a:cs typeface="Verdana"/>
              </a:rPr>
              <a:t>P</a:t>
            </a:r>
            <a:r>
              <a:rPr dirty="0" sz="4500" spc="-3200">
                <a:solidFill>
                  <a:srgbClr val="FFD128"/>
                </a:solidFill>
                <a:latin typeface="Verdana"/>
                <a:cs typeface="Verdana"/>
              </a:rPr>
              <a:t>O</a:t>
            </a:r>
            <a:r>
              <a:rPr dirty="0" baseline="-2469" sz="6750" spc="-112">
                <a:solidFill>
                  <a:srgbClr val="BE8509"/>
                </a:solidFill>
                <a:latin typeface="Verdana"/>
                <a:cs typeface="Verdana"/>
              </a:rPr>
              <a:t>O</a:t>
            </a:r>
            <a:r>
              <a:rPr dirty="0" sz="4500" spc="-3165">
                <a:solidFill>
                  <a:srgbClr val="FFD128"/>
                </a:solidFill>
                <a:latin typeface="Verdana"/>
                <a:cs typeface="Verdana"/>
              </a:rPr>
              <a:t>G</a:t>
            </a:r>
            <a:r>
              <a:rPr dirty="0" baseline="-2469" sz="6750" spc="-82">
                <a:solidFill>
                  <a:srgbClr val="BE8509"/>
                </a:solidFill>
                <a:latin typeface="Verdana"/>
                <a:cs typeface="Verdana"/>
              </a:rPr>
              <a:t>G</a:t>
            </a:r>
            <a:r>
              <a:rPr dirty="0" sz="4500" spc="-2825">
                <a:solidFill>
                  <a:srgbClr val="FFD128"/>
                </a:solidFill>
                <a:latin typeface="Verdana"/>
                <a:cs typeface="Verdana"/>
              </a:rPr>
              <a:t>R</a:t>
            </a:r>
            <a:r>
              <a:rPr dirty="0" baseline="-2469" sz="6750" spc="-60">
                <a:solidFill>
                  <a:srgbClr val="BE8509"/>
                </a:solidFill>
                <a:latin typeface="Verdana"/>
                <a:cs typeface="Verdana"/>
              </a:rPr>
              <a:t>R</a:t>
            </a:r>
            <a:r>
              <a:rPr dirty="0" sz="4500" spc="-1565">
                <a:solidFill>
                  <a:srgbClr val="FFD128"/>
                </a:solidFill>
                <a:latin typeface="Verdana"/>
                <a:cs typeface="Verdana"/>
              </a:rPr>
              <a:t>I</a:t>
            </a:r>
            <a:r>
              <a:rPr dirty="0" baseline="-2469" sz="6750" spc="-97">
                <a:solidFill>
                  <a:srgbClr val="BE8509"/>
                </a:solidFill>
                <a:latin typeface="Verdana"/>
                <a:cs typeface="Verdana"/>
              </a:rPr>
              <a:t>I</a:t>
            </a:r>
            <a:r>
              <a:rPr dirty="0" sz="4500" spc="-1800">
                <a:solidFill>
                  <a:srgbClr val="FFD128"/>
                </a:solidFill>
                <a:latin typeface="Verdana"/>
                <a:cs typeface="Verdana"/>
              </a:rPr>
              <a:t>J</a:t>
            </a:r>
            <a:r>
              <a:rPr dirty="0" baseline="-2469" sz="6750" spc="30">
                <a:solidFill>
                  <a:srgbClr val="BE8509"/>
                </a:solidFill>
                <a:latin typeface="Verdana"/>
                <a:cs typeface="Verdana"/>
              </a:rPr>
              <a:t>J</a:t>
            </a:r>
            <a:r>
              <a:rPr dirty="0" sz="4500" spc="-2545">
                <a:solidFill>
                  <a:srgbClr val="FFD128"/>
                </a:solidFill>
                <a:latin typeface="Verdana"/>
                <a:cs typeface="Verdana"/>
              </a:rPr>
              <a:t>E</a:t>
            </a:r>
            <a:r>
              <a:rPr dirty="0" baseline="-2469" sz="6750" spc="-52">
                <a:solidFill>
                  <a:srgbClr val="BE8509"/>
                </a:solidFill>
                <a:latin typeface="Verdana"/>
                <a:cs typeface="Verdana"/>
              </a:rPr>
              <a:t>E</a:t>
            </a:r>
            <a:r>
              <a:rPr dirty="0" sz="4500" spc="-2740">
                <a:solidFill>
                  <a:srgbClr val="FFD128"/>
                </a:solidFill>
                <a:latin typeface="Verdana"/>
                <a:cs typeface="Verdana"/>
              </a:rPr>
              <a:t>Š</a:t>
            </a:r>
            <a:r>
              <a:rPr dirty="0" baseline="-2469" sz="6750" spc="-135">
                <a:solidFill>
                  <a:srgbClr val="BE8509"/>
                </a:solidFill>
                <a:latin typeface="Verdana"/>
                <a:cs typeface="Verdana"/>
              </a:rPr>
              <a:t>Š</a:t>
            </a:r>
            <a:r>
              <a:rPr dirty="0" sz="4500" spc="-2545">
                <a:solidFill>
                  <a:srgbClr val="FFD128"/>
                </a:solidFill>
                <a:latin typeface="Verdana"/>
                <a:cs typeface="Verdana"/>
              </a:rPr>
              <a:t>E</a:t>
            </a:r>
            <a:r>
              <a:rPr dirty="0" baseline="-2469" sz="6750" spc="217">
                <a:solidFill>
                  <a:srgbClr val="BE8509"/>
                </a:solidFill>
                <a:latin typeface="Verdana"/>
                <a:cs typeface="Verdana"/>
              </a:rPr>
              <a:t>E</a:t>
            </a:r>
            <a:endParaRPr baseline="-2469" sz="67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934357" y="4830043"/>
            <a:ext cx="3267710" cy="1530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9539" marR="5080" indent="-117475">
              <a:lnSpc>
                <a:spcPct val="109700"/>
              </a:lnSpc>
              <a:spcBef>
                <a:spcPts val="90"/>
              </a:spcBef>
            </a:pPr>
            <a:r>
              <a:rPr dirty="0" sz="4500" spc="140">
                <a:solidFill>
                  <a:srgbClr val="25AAAB"/>
                </a:solidFill>
                <a:latin typeface="Verdana"/>
                <a:cs typeface="Verdana"/>
              </a:rPr>
              <a:t>POKUŠAJU </a:t>
            </a:r>
            <a:r>
              <a:rPr dirty="0" sz="4500" spc="45">
                <a:solidFill>
                  <a:srgbClr val="25AAAB"/>
                </a:solidFill>
                <a:latin typeface="Verdana"/>
                <a:cs typeface="Verdana"/>
              </a:rPr>
              <a:t>PONOVNO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630"/>
            <a:ext cx="12188825" cy="10290175"/>
            <a:chOff x="0" y="-2630"/>
            <a:chExt cx="12188825" cy="102901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68293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875855" y="-2630"/>
              <a:ext cx="5804535" cy="10288905"/>
            </a:xfrm>
            <a:custGeom>
              <a:avLst/>
              <a:gdLst/>
              <a:ahLst/>
              <a:cxnLst/>
              <a:rect l="l" t="t" r="r" b="b"/>
              <a:pathLst>
                <a:path w="5804534" h="10288905">
                  <a:moveTo>
                    <a:pt x="2887" y="11411"/>
                  </a:moveTo>
                  <a:lnTo>
                    <a:pt x="0" y="0"/>
                  </a:lnTo>
                  <a:lnTo>
                    <a:pt x="3865207" y="2631"/>
                  </a:lnTo>
                  <a:lnTo>
                    <a:pt x="3886165" y="85467"/>
                  </a:lnTo>
                  <a:lnTo>
                    <a:pt x="3874557" y="143144"/>
                  </a:lnTo>
                  <a:lnTo>
                    <a:pt x="3880956" y="168437"/>
                  </a:lnTo>
                  <a:lnTo>
                    <a:pt x="3868903" y="224359"/>
                  </a:lnTo>
                  <a:lnTo>
                    <a:pt x="3850449" y="254974"/>
                  </a:lnTo>
                  <a:lnTo>
                    <a:pt x="3837922" y="309020"/>
                  </a:lnTo>
                  <a:lnTo>
                    <a:pt x="3812338" y="363234"/>
                  </a:lnTo>
                  <a:lnTo>
                    <a:pt x="3786591" y="416809"/>
                  </a:lnTo>
                  <a:lnTo>
                    <a:pt x="3760691" y="469775"/>
                  </a:lnTo>
                  <a:lnTo>
                    <a:pt x="3734645" y="522165"/>
                  </a:lnTo>
                  <a:lnTo>
                    <a:pt x="3720774" y="570896"/>
                  </a:lnTo>
                  <a:lnTo>
                    <a:pt x="3694461" y="622231"/>
                  </a:lnTo>
                  <a:lnTo>
                    <a:pt x="3680339" y="669972"/>
                  </a:lnTo>
                  <a:lnTo>
                    <a:pt x="3653792" y="720380"/>
                  </a:lnTo>
                  <a:lnTo>
                    <a:pt x="3610489" y="859902"/>
                  </a:lnTo>
                  <a:lnTo>
                    <a:pt x="3521932" y="1131226"/>
                  </a:lnTo>
                  <a:lnTo>
                    <a:pt x="3519327" y="1172707"/>
                  </a:lnTo>
                  <a:lnTo>
                    <a:pt x="3504386" y="1217211"/>
                  </a:lnTo>
                  <a:lnTo>
                    <a:pt x="3483491" y="1548860"/>
                  </a:lnTo>
                  <a:lnTo>
                    <a:pt x="3493330" y="1587752"/>
                  </a:lnTo>
                  <a:lnTo>
                    <a:pt x="3490916" y="1629988"/>
                  </a:lnTo>
                  <a:lnTo>
                    <a:pt x="4145221" y="4216206"/>
                  </a:lnTo>
                  <a:lnTo>
                    <a:pt x="4126532" y="4245895"/>
                  </a:lnTo>
                  <a:lnTo>
                    <a:pt x="4120403" y="4273447"/>
                  </a:lnTo>
                  <a:lnTo>
                    <a:pt x="4114513" y="4301946"/>
                  </a:lnTo>
                  <a:lnTo>
                    <a:pt x="4108854" y="4331360"/>
                  </a:lnTo>
                  <a:lnTo>
                    <a:pt x="4115731" y="4358543"/>
                  </a:lnTo>
                  <a:lnTo>
                    <a:pt x="4110512" y="4389693"/>
                  </a:lnTo>
                  <a:lnTo>
                    <a:pt x="5528580" y="9994769"/>
                  </a:lnTo>
                  <a:lnTo>
                    <a:pt x="5508997" y="10020923"/>
                  </a:lnTo>
                  <a:lnTo>
                    <a:pt x="5489526" y="10047522"/>
                  </a:lnTo>
                  <a:lnTo>
                    <a:pt x="5463227" y="10098914"/>
                  </a:lnTo>
                  <a:lnTo>
                    <a:pt x="5449674" y="10148903"/>
                  </a:lnTo>
                  <a:lnTo>
                    <a:pt x="5436542" y="10200559"/>
                  </a:lnTo>
                  <a:lnTo>
                    <a:pt x="5458755" y="10288356"/>
                  </a:lnTo>
                  <a:lnTo>
                    <a:pt x="2956484" y="10287789"/>
                  </a:lnTo>
                  <a:lnTo>
                    <a:pt x="539225" y="733294"/>
                  </a:lnTo>
                  <a:lnTo>
                    <a:pt x="518503" y="703170"/>
                  </a:lnTo>
                  <a:lnTo>
                    <a:pt x="509952" y="669371"/>
                  </a:lnTo>
                  <a:lnTo>
                    <a:pt x="446433" y="573643"/>
                  </a:lnTo>
                  <a:lnTo>
                    <a:pt x="424924" y="540406"/>
                  </a:lnTo>
                  <a:lnTo>
                    <a:pt x="386585" y="492426"/>
                  </a:lnTo>
                  <a:lnTo>
                    <a:pt x="348662" y="446089"/>
                  </a:lnTo>
                  <a:lnTo>
                    <a:pt x="311135" y="401323"/>
                  </a:lnTo>
                  <a:lnTo>
                    <a:pt x="273988" y="358053"/>
                  </a:lnTo>
                  <a:lnTo>
                    <a:pt x="249513" y="313092"/>
                  </a:lnTo>
                  <a:lnTo>
                    <a:pt x="176945" y="233377"/>
                  </a:lnTo>
                  <a:lnTo>
                    <a:pt x="141126" y="195360"/>
                  </a:lnTo>
                  <a:lnTo>
                    <a:pt x="117906" y="155359"/>
                  </a:lnTo>
                  <a:lnTo>
                    <a:pt x="82641" y="119529"/>
                  </a:lnTo>
                  <a:lnTo>
                    <a:pt x="59936" y="81566"/>
                  </a:lnTo>
                  <a:lnTo>
                    <a:pt x="25150" y="47628"/>
                  </a:lnTo>
                  <a:lnTo>
                    <a:pt x="2887" y="11411"/>
                  </a:lnTo>
                  <a:close/>
                </a:path>
                <a:path w="5804534" h="10288905">
                  <a:moveTo>
                    <a:pt x="5528580" y="9994769"/>
                  </a:moveTo>
                  <a:lnTo>
                    <a:pt x="4125313" y="4448195"/>
                  </a:lnTo>
                  <a:lnTo>
                    <a:pt x="4145317" y="4475483"/>
                  </a:lnTo>
                  <a:lnTo>
                    <a:pt x="4161244" y="4538437"/>
                  </a:lnTo>
                  <a:lnTo>
                    <a:pt x="4181775" y="4567810"/>
                  </a:lnTo>
                  <a:lnTo>
                    <a:pt x="4223310" y="4628420"/>
                  </a:lnTo>
                  <a:lnTo>
                    <a:pt x="4286671" y="4723522"/>
                  </a:lnTo>
                  <a:lnTo>
                    <a:pt x="4320354" y="4753099"/>
                  </a:lnTo>
                  <a:lnTo>
                    <a:pt x="4341837" y="4786233"/>
                  </a:lnTo>
                  <a:lnTo>
                    <a:pt x="4375736" y="4816664"/>
                  </a:lnTo>
                  <a:lnTo>
                    <a:pt x="4397419" y="4850589"/>
                  </a:lnTo>
                  <a:lnTo>
                    <a:pt x="4465666" y="4913225"/>
                  </a:lnTo>
                  <a:lnTo>
                    <a:pt x="4487590" y="4948101"/>
                  </a:lnTo>
                  <a:lnTo>
                    <a:pt x="4625096" y="5077371"/>
                  </a:lnTo>
                  <a:lnTo>
                    <a:pt x="4647262" y="5113202"/>
                  </a:lnTo>
                  <a:lnTo>
                    <a:pt x="4750808" y="5211803"/>
                  </a:lnTo>
                  <a:lnTo>
                    <a:pt x="4773023" y="5247831"/>
                  </a:lnTo>
                  <a:lnTo>
                    <a:pt x="4807543" y="5280715"/>
                  </a:lnTo>
                  <a:lnTo>
                    <a:pt x="4829735" y="5316652"/>
                  </a:lnTo>
                  <a:lnTo>
                    <a:pt x="4864216" y="5349382"/>
                  </a:lnTo>
                  <a:lnTo>
                    <a:pt x="4908452" y="5420668"/>
                  </a:lnTo>
                  <a:lnTo>
                    <a:pt x="4942814" y="5452931"/>
                  </a:lnTo>
                  <a:lnTo>
                    <a:pt x="4986742" y="5523001"/>
                  </a:lnTo>
                  <a:lnTo>
                    <a:pt x="4996291" y="5560744"/>
                  </a:lnTo>
                  <a:lnTo>
                    <a:pt x="5039767" y="5629030"/>
                  </a:lnTo>
                  <a:lnTo>
                    <a:pt x="5085094" y="5808189"/>
                  </a:lnTo>
                  <a:lnTo>
                    <a:pt x="5073798" y="5918880"/>
                  </a:lnTo>
                  <a:lnTo>
                    <a:pt x="5065487" y="5989587"/>
                  </a:lnTo>
                  <a:lnTo>
                    <a:pt x="5050007" y="6031961"/>
                  </a:lnTo>
                  <a:lnTo>
                    <a:pt x="5034836" y="6075555"/>
                  </a:lnTo>
                  <a:lnTo>
                    <a:pt x="5019959" y="6120313"/>
                  </a:lnTo>
                  <a:lnTo>
                    <a:pt x="5017674" y="6163061"/>
                  </a:lnTo>
                  <a:lnTo>
                    <a:pt x="5003342" y="6209973"/>
                  </a:lnTo>
                  <a:lnTo>
                    <a:pt x="4989261" y="6257875"/>
                  </a:lnTo>
                  <a:lnTo>
                    <a:pt x="4987728" y="6303596"/>
                  </a:lnTo>
                  <a:lnTo>
                    <a:pt x="4974105" y="6353307"/>
                  </a:lnTo>
                  <a:lnTo>
                    <a:pt x="4973000" y="6400722"/>
                  </a:lnTo>
                  <a:lnTo>
                    <a:pt x="4959776" y="6452012"/>
                  </a:lnTo>
                  <a:lnTo>
                    <a:pt x="4959043" y="6500892"/>
                  </a:lnTo>
                  <a:lnTo>
                    <a:pt x="4946160" y="6553532"/>
                  </a:lnTo>
                  <a:lnTo>
                    <a:pt x="4945739" y="6603646"/>
                  </a:lnTo>
                  <a:lnTo>
                    <a:pt x="4933139" y="6657405"/>
                  </a:lnTo>
                  <a:lnTo>
                    <a:pt x="4932939" y="6811952"/>
                  </a:lnTo>
                  <a:lnTo>
                    <a:pt x="4920732" y="6867262"/>
                  </a:lnTo>
                  <a:lnTo>
                    <a:pt x="4921359" y="7025080"/>
                  </a:lnTo>
                  <a:lnTo>
                    <a:pt x="4933935" y="7074790"/>
                  </a:lnTo>
                  <a:lnTo>
                    <a:pt x="4934692" y="7233121"/>
                  </a:lnTo>
                  <a:lnTo>
                    <a:pt x="4947196" y="7282543"/>
                  </a:lnTo>
                  <a:lnTo>
                    <a:pt x="4947333" y="7334864"/>
                  </a:lnTo>
                  <a:lnTo>
                    <a:pt x="4972009" y="7432399"/>
                  </a:lnTo>
                  <a:lnTo>
                    <a:pt x="4971895" y="7483728"/>
                  </a:lnTo>
                  <a:lnTo>
                    <a:pt x="5588337" y="9920288"/>
                  </a:lnTo>
                  <a:lnTo>
                    <a:pt x="5558643" y="9958258"/>
                  </a:lnTo>
                  <a:lnTo>
                    <a:pt x="5528580" y="9994769"/>
                  </a:lnTo>
                  <a:close/>
                </a:path>
                <a:path w="5804534" h="10288905">
                  <a:moveTo>
                    <a:pt x="4341474" y="3386744"/>
                  </a:moveTo>
                  <a:lnTo>
                    <a:pt x="4216562" y="2893014"/>
                  </a:lnTo>
                  <a:lnTo>
                    <a:pt x="4265556" y="2983111"/>
                  </a:lnTo>
                  <a:lnTo>
                    <a:pt x="4334180" y="3254353"/>
                  </a:lnTo>
                  <a:lnTo>
                    <a:pt x="4332678" y="3300198"/>
                  </a:lnTo>
                  <a:lnTo>
                    <a:pt x="4343317" y="3342248"/>
                  </a:lnTo>
                  <a:lnTo>
                    <a:pt x="4341474" y="3386744"/>
                  </a:lnTo>
                  <a:close/>
                </a:path>
                <a:path w="5804534" h="10288905">
                  <a:moveTo>
                    <a:pt x="5772683" y="8991981"/>
                  </a:moveTo>
                  <a:lnTo>
                    <a:pt x="5715728" y="8766860"/>
                  </a:lnTo>
                  <a:lnTo>
                    <a:pt x="5739387" y="8808595"/>
                  </a:lnTo>
                  <a:lnTo>
                    <a:pt x="5773591" y="8943791"/>
                  </a:lnTo>
                  <a:lnTo>
                    <a:pt x="5772683" y="8991981"/>
                  </a:lnTo>
                  <a:close/>
                </a:path>
                <a:path w="5804534" h="10288905">
                  <a:moveTo>
                    <a:pt x="5588337" y="9920288"/>
                  </a:moveTo>
                  <a:lnTo>
                    <a:pt x="5030903" y="7716964"/>
                  </a:lnTo>
                  <a:lnTo>
                    <a:pt x="5054518" y="7758528"/>
                  </a:lnTo>
                  <a:lnTo>
                    <a:pt x="5065622" y="7802416"/>
                  </a:lnTo>
                  <a:lnTo>
                    <a:pt x="5088823" y="7842341"/>
                  </a:lnTo>
                  <a:lnTo>
                    <a:pt x="5099483" y="7884476"/>
                  </a:lnTo>
                  <a:lnTo>
                    <a:pt x="5144682" y="7959571"/>
                  </a:lnTo>
                  <a:lnTo>
                    <a:pt x="5188791" y="8030355"/>
                  </a:lnTo>
                  <a:lnTo>
                    <a:pt x="5210400" y="8063987"/>
                  </a:lnTo>
                  <a:lnTo>
                    <a:pt x="5244004" y="8093255"/>
                  </a:lnTo>
                  <a:lnTo>
                    <a:pt x="5264966" y="8124329"/>
                  </a:lnTo>
                  <a:lnTo>
                    <a:pt x="5297895" y="8150924"/>
                  </a:lnTo>
                  <a:lnTo>
                    <a:pt x="5330464" y="8176097"/>
                  </a:lnTo>
                  <a:lnTo>
                    <a:pt x="5363703" y="8203917"/>
                  </a:lnTo>
                  <a:lnTo>
                    <a:pt x="5397230" y="8232877"/>
                  </a:lnTo>
                  <a:lnTo>
                    <a:pt x="5418717" y="8266028"/>
                  </a:lnTo>
                  <a:lnTo>
                    <a:pt x="5452773" y="8297079"/>
                  </a:lnTo>
                  <a:lnTo>
                    <a:pt x="5474759" y="8332199"/>
                  </a:lnTo>
                  <a:lnTo>
                    <a:pt x="5509282" y="8365096"/>
                  </a:lnTo>
                  <a:lnTo>
                    <a:pt x="5554317" y="8439545"/>
                  </a:lnTo>
                  <a:lnTo>
                    <a:pt x="5589423" y="8474745"/>
                  </a:lnTo>
                  <a:lnTo>
                    <a:pt x="5612380" y="8513703"/>
                  </a:lnTo>
                  <a:lnTo>
                    <a:pt x="5623171" y="8556359"/>
                  </a:lnTo>
                  <a:lnTo>
                    <a:pt x="5669758" y="8636939"/>
                  </a:lnTo>
                  <a:lnTo>
                    <a:pt x="5680898" y="8680970"/>
                  </a:lnTo>
                  <a:lnTo>
                    <a:pt x="5704434" y="8722221"/>
                  </a:lnTo>
                  <a:lnTo>
                    <a:pt x="5795401" y="9081775"/>
                  </a:lnTo>
                  <a:lnTo>
                    <a:pt x="5793269" y="9176911"/>
                  </a:lnTo>
                  <a:lnTo>
                    <a:pt x="5804393" y="9220877"/>
                  </a:lnTo>
                  <a:lnTo>
                    <a:pt x="5801690" y="9313753"/>
                  </a:lnTo>
                  <a:lnTo>
                    <a:pt x="5787833" y="9362541"/>
                  </a:lnTo>
                  <a:lnTo>
                    <a:pt x="5784276" y="9452044"/>
                  </a:lnTo>
                  <a:lnTo>
                    <a:pt x="5769922" y="9498867"/>
                  </a:lnTo>
                  <a:lnTo>
                    <a:pt x="5767683" y="9541795"/>
                  </a:lnTo>
                  <a:lnTo>
                    <a:pt x="5752919" y="9586999"/>
                  </a:lnTo>
                  <a:lnTo>
                    <a:pt x="5737926" y="9631299"/>
                  </a:lnTo>
                  <a:lnTo>
                    <a:pt x="5722690" y="9674636"/>
                  </a:lnTo>
                  <a:lnTo>
                    <a:pt x="5707194" y="9716947"/>
                  </a:lnTo>
                  <a:lnTo>
                    <a:pt x="5691423" y="9758169"/>
                  </a:lnTo>
                  <a:lnTo>
                    <a:pt x="5663049" y="9801357"/>
                  </a:lnTo>
                  <a:lnTo>
                    <a:pt x="5646681" y="9840218"/>
                  </a:lnTo>
                  <a:lnTo>
                    <a:pt x="5617678" y="9880921"/>
                  </a:lnTo>
                  <a:lnTo>
                    <a:pt x="5588337" y="9920288"/>
                  </a:lnTo>
                  <a:close/>
                </a:path>
                <a:path w="5804534" h="10288905">
                  <a:moveTo>
                    <a:pt x="4145221" y="4216206"/>
                  </a:moveTo>
                  <a:lnTo>
                    <a:pt x="3551979" y="1871350"/>
                  </a:lnTo>
                  <a:lnTo>
                    <a:pt x="3574824" y="1909867"/>
                  </a:lnTo>
                  <a:lnTo>
                    <a:pt x="3585481" y="1951988"/>
                  </a:lnTo>
                  <a:lnTo>
                    <a:pt x="3608581" y="1991513"/>
                  </a:lnTo>
                  <a:lnTo>
                    <a:pt x="3726339" y="2198067"/>
                  </a:lnTo>
                  <a:lnTo>
                    <a:pt x="3762711" y="2238274"/>
                  </a:lnTo>
                  <a:lnTo>
                    <a:pt x="3786960" y="2282341"/>
                  </a:lnTo>
                  <a:lnTo>
                    <a:pt x="3823718" y="2324071"/>
                  </a:lnTo>
                  <a:lnTo>
                    <a:pt x="3897857" y="2409993"/>
                  </a:lnTo>
                  <a:lnTo>
                    <a:pt x="3936840" y="2460518"/>
                  </a:lnTo>
                  <a:lnTo>
                    <a:pt x="4014150" y="2558975"/>
                  </a:lnTo>
                  <a:lnTo>
                    <a:pt x="4090602" y="2654044"/>
                  </a:lnTo>
                  <a:lnTo>
                    <a:pt x="4141595" y="2752037"/>
                  </a:lnTo>
                  <a:lnTo>
                    <a:pt x="4179096" y="2796706"/>
                  </a:lnTo>
                  <a:lnTo>
                    <a:pt x="4204084" y="2843694"/>
                  </a:lnTo>
                  <a:lnTo>
                    <a:pt x="4351777" y="3427466"/>
                  </a:lnTo>
                  <a:lnTo>
                    <a:pt x="4344774" y="3555128"/>
                  </a:lnTo>
                  <a:lnTo>
                    <a:pt x="4339321" y="3637134"/>
                  </a:lnTo>
                  <a:lnTo>
                    <a:pt x="4324055" y="3680352"/>
                  </a:lnTo>
                  <a:lnTo>
                    <a:pt x="4317705" y="3758811"/>
                  </a:lnTo>
                  <a:lnTo>
                    <a:pt x="4302002" y="3800304"/>
                  </a:lnTo>
                  <a:lnTo>
                    <a:pt x="4286159" y="3841242"/>
                  </a:lnTo>
                  <a:lnTo>
                    <a:pt x="4282490" y="3878521"/>
                  </a:lnTo>
                  <a:lnTo>
                    <a:pt x="4266375" y="3918382"/>
                  </a:lnTo>
                  <a:lnTo>
                    <a:pt x="4250127" y="3957720"/>
                  </a:lnTo>
                  <a:lnTo>
                    <a:pt x="4246061" y="3993430"/>
                  </a:lnTo>
                  <a:lnTo>
                    <a:pt x="4229557" y="4031754"/>
                  </a:lnTo>
                  <a:lnTo>
                    <a:pt x="4212928" y="4069585"/>
                  </a:lnTo>
                  <a:lnTo>
                    <a:pt x="4196177" y="4106936"/>
                  </a:lnTo>
                  <a:lnTo>
                    <a:pt x="4179307" y="4143816"/>
                  </a:lnTo>
                  <a:lnTo>
                    <a:pt x="4162321" y="4180236"/>
                  </a:lnTo>
                  <a:lnTo>
                    <a:pt x="4145221" y="4216206"/>
                  </a:lnTo>
                  <a:close/>
                </a:path>
                <a:path w="5804534" h="10288905">
                  <a:moveTo>
                    <a:pt x="380743" y="2281628"/>
                  </a:moveTo>
                  <a:lnTo>
                    <a:pt x="322943" y="2053169"/>
                  </a:lnTo>
                  <a:lnTo>
                    <a:pt x="329756" y="1976540"/>
                  </a:lnTo>
                  <a:lnTo>
                    <a:pt x="321089" y="1942279"/>
                  </a:lnTo>
                  <a:lnTo>
                    <a:pt x="324881" y="1905488"/>
                  </a:lnTo>
                  <a:lnTo>
                    <a:pt x="337067" y="1798317"/>
                  </a:lnTo>
                  <a:lnTo>
                    <a:pt x="353685" y="1760441"/>
                  </a:lnTo>
                  <a:lnTo>
                    <a:pt x="362615" y="1692180"/>
                  </a:lnTo>
                  <a:lnTo>
                    <a:pt x="379536" y="1655502"/>
                  </a:lnTo>
                  <a:lnTo>
                    <a:pt x="389002" y="1589357"/>
                  </a:lnTo>
                  <a:lnTo>
                    <a:pt x="406156" y="1553598"/>
                  </a:lnTo>
                  <a:lnTo>
                    <a:pt x="411059" y="1521198"/>
                  </a:lnTo>
                  <a:lnTo>
                    <a:pt x="445643" y="1450778"/>
                  </a:lnTo>
                  <a:lnTo>
                    <a:pt x="468069" y="1384079"/>
                  </a:lnTo>
                  <a:lnTo>
                    <a:pt x="473164" y="1352437"/>
                  </a:lnTo>
                  <a:lnTo>
                    <a:pt x="490585" y="1317738"/>
                  </a:lnTo>
                  <a:lnTo>
                    <a:pt x="500817" y="1254622"/>
                  </a:lnTo>
                  <a:lnTo>
                    <a:pt x="518236" y="1219914"/>
                  </a:lnTo>
                  <a:lnTo>
                    <a:pt x="528393" y="1156499"/>
                  </a:lnTo>
                  <a:lnTo>
                    <a:pt x="545739" y="1121502"/>
                  </a:lnTo>
                  <a:lnTo>
                    <a:pt x="570152" y="959097"/>
                  </a:lnTo>
                  <a:lnTo>
                    <a:pt x="562516" y="928916"/>
                  </a:lnTo>
                  <a:lnTo>
                    <a:pt x="567106" y="895276"/>
                  </a:lnTo>
                  <a:lnTo>
                    <a:pt x="551368" y="833071"/>
                  </a:lnTo>
                  <a:lnTo>
                    <a:pt x="555649" y="798213"/>
                  </a:lnTo>
                  <a:lnTo>
                    <a:pt x="2956484" y="10287789"/>
                  </a:lnTo>
                  <a:lnTo>
                    <a:pt x="2681365" y="10287727"/>
                  </a:lnTo>
                  <a:lnTo>
                    <a:pt x="857617" y="3079153"/>
                  </a:lnTo>
                  <a:lnTo>
                    <a:pt x="837642" y="3051977"/>
                  </a:lnTo>
                  <a:lnTo>
                    <a:pt x="821221" y="2987072"/>
                  </a:lnTo>
                  <a:lnTo>
                    <a:pt x="800078" y="2955283"/>
                  </a:lnTo>
                  <a:lnTo>
                    <a:pt x="778473" y="2921668"/>
                  </a:lnTo>
                  <a:lnTo>
                    <a:pt x="756370" y="2886082"/>
                  </a:lnTo>
                  <a:lnTo>
                    <a:pt x="733732" y="2848381"/>
                  </a:lnTo>
                  <a:lnTo>
                    <a:pt x="710522" y="2808421"/>
                  </a:lnTo>
                  <a:lnTo>
                    <a:pt x="686704" y="2766058"/>
                  </a:lnTo>
                  <a:lnTo>
                    <a:pt x="662241" y="2721147"/>
                  </a:lnTo>
                  <a:lnTo>
                    <a:pt x="624786" y="2676659"/>
                  </a:lnTo>
                  <a:lnTo>
                    <a:pt x="598925" y="2626220"/>
                  </a:lnTo>
                  <a:lnTo>
                    <a:pt x="559998" y="2575916"/>
                  </a:lnTo>
                  <a:lnTo>
                    <a:pt x="520280" y="2522487"/>
                  </a:lnTo>
                  <a:lnTo>
                    <a:pt x="484094" y="2483016"/>
                  </a:lnTo>
                  <a:lnTo>
                    <a:pt x="413986" y="2361244"/>
                  </a:lnTo>
                  <a:lnTo>
                    <a:pt x="403407" y="2319431"/>
                  </a:lnTo>
                  <a:lnTo>
                    <a:pt x="380743" y="2281628"/>
                  </a:lnTo>
                  <a:close/>
                </a:path>
                <a:path w="5804534" h="10288905">
                  <a:moveTo>
                    <a:pt x="587595" y="4807968"/>
                  </a:moveTo>
                  <a:lnTo>
                    <a:pt x="522214" y="4549542"/>
                  </a:lnTo>
                  <a:lnTo>
                    <a:pt x="524251" y="4402258"/>
                  </a:lnTo>
                  <a:lnTo>
                    <a:pt x="536900" y="4348691"/>
                  </a:lnTo>
                  <a:lnTo>
                    <a:pt x="537060" y="4297546"/>
                  </a:lnTo>
                  <a:lnTo>
                    <a:pt x="561469" y="4186904"/>
                  </a:lnTo>
                  <a:lnTo>
                    <a:pt x="585712" y="4127389"/>
                  </a:lnTo>
                  <a:lnTo>
                    <a:pt x="597024" y="4068541"/>
                  </a:lnTo>
                  <a:lnTo>
                    <a:pt x="621354" y="4009367"/>
                  </a:lnTo>
                  <a:lnTo>
                    <a:pt x="646352" y="3952839"/>
                  </a:lnTo>
                  <a:lnTo>
                    <a:pt x="659672" y="3901926"/>
                  </a:lnTo>
                  <a:lnTo>
                    <a:pt x="685900" y="3850255"/>
                  </a:lnTo>
                  <a:lnTo>
                    <a:pt x="700375" y="3803911"/>
                  </a:lnTo>
                  <a:lnTo>
                    <a:pt x="715374" y="3759636"/>
                  </a:lnTo>
                  <a:lnTo>
                    <a:pt x="730859" y="3717284"/>
                  </a:lnTo>
                  <a:lnTo>
                    <a:pt x="746795" y="3676711"/>
                  </a:lnTo>
                  <a:lnTo>
                    <a:pt x="763144" y="3637775"/>
                  </a:lnTo>
                  <a:lnTo>
                    <a:pt x="779871" y="3600329"/>
                  </a:lnTo>
                  <a:lnTo>
                    <a:pt x="796938" y="3564230"/>
                  </a:lnTo>
                  <a:lnTo>
                    <a:pt x="801998" y="3532449"/>
                  </a:lnTo>
                  <a:lnTo>
                    <a:pt x="819637" y="3498611"/>
                  </a:lnTo>
                  <a:lnTo>
                    <a:pt x="825196" y="3468802"/>
                  </a:lnTo>
                  <a:lnTo>
                    <a:pt x="843261" y="3436648"/>
                  </a:lnTo>
                  <a:lnTo>
                    <a:pt x="849173" y="3408235"/>
                  </a:lnTo>
                  <a:lnTo>
                    <a:pt x="879829" y="3270506"/>
                  </a:lnTo>
                  <a:lnTo>
                    <a:pt x="873612" y="3245933"/>
                  </a:lnTo>
                  <a:lnTo>
                    <a:pt x="879610" y="3217861"/>
                  </a:lnTo>
                  <a:lnTo>
                    <a:pt x="873162" y="3192376"/>
                  </a:lnTo>
                  <a:lnTo>
                    <a:pt x="878856" y="3163103"/>
                  </a:lnTo>
                  <a:lnTo>
                    <a:pt x="2681365" y="10287727"/>
                  </a:lnTo>
                  <a:lnTo>
                    <a:pt x="2602760" y="10287709"/>
                  </a:lnTo>
                  <a:lnTo>
                    <a:pt x="1477567" y="5840255"/>
                  </a:lnTo>
                  <a:lnTo>
                    <a:pt x="1457633" y="5813242"/>
                  </a:lnTo>
                  <a:lnTo>
                    <a:pt x="1450151" y="5783670"/>
                  </a:lnTo>
                  <a:lnTo>
                    <a:pt x="1410987" y="5732427"/>
                  </a:lnTo>
                  <a:lnTo>
                    <a:pt x="1404130" y="5705327"/>
                  </a:lnTo>
                  <a:lnTo>
                    <a:pt x="1372573" y="5684154"/>
                  </a:lnTo>
                  <a:lnTo>
                    <a:pt x="1314355" y="5609381"/>
                  </a:lnTo>
                  <a:lnTo>
                    <a:pt x="1282468" y="5586902"/>
                  </a:lnTo>
                  <a:lnTo>
                    <a:pt x="1262804" y="5560959"/>
                  </a:lnTo>
                  <a:lnTo>
                    <a:pt x="1230738" y="5537770"/>
                  </a:lnTo>
                  <a:lnTo>
                    <a:pt x="1198577" y="5514213"/>
                  </a:lnTo>
                  <a:lnTo>
                    <a:pt x="1178633" y="5487161"/>
                  </a:lnTo>
                  <a:lnTo>
                    <a:pt x="1146279" y="5462836"/>
                  </a:lnTo>
                  <a:lnTo>
                    <a:pt x="1081265" y="5412981"/>
                  </a:lnTo>
                  <a:lnTo>
                    <a:pt x="1060913" y="5384318"/>
                  </a:lnTo>
                  <a:lnTo>
                    <a:pt x="1028141" y="5358344"/>
                  </a:lnTo>
                  <a:lnTo>
                    <a:pt x="995259" y="5331933"/>
                  </a:lnTo>
                  <a:lnTo>
                    <a:pt x="962264" y="5305076"/>
                  </a:lnTo>
                  <a:lnTo>
                    <a:pt x="929154" y="5277764"/>
                  </a:lnTo>
                  <a:lnTo>
                    <a:pt x="908238" y="5246872"/>
                  </a:lnTo>
                  <a:lnTo>
                    <a:pt x="841420" y="5189885"/>
                  </a:lnTo>
                  <a:lnTo>
                    <a:pt x="820137" y="5157541"/>
                  </a:lnTo>
                  <a:lnTo>
                    <a:pt x="786415" y="5127809"/>
                  </a:lnTo>
                  <a:lnTo>
                    <a:pt x="764875" y="5094449"/>
                  </a:lnTo>
                  <a:lnTo>
                    <a:pt x="730890" y="5063682"/>
                  </a:lnTo>
                  <a:lnTo>
                    <a:pt x="642832" y="4922740"/>
                  </a:lnTo>
                  <a:lnTo>
                    <a:pt x="620463" y="4886104"/>
                  </a:lnTo>
                  <a:lnTo>
                    <a:pt x="610259" y="4845773"/>
                  </a:lnTo>
                  <a:lnTo>
                    <a:pt x="587595" y="4807968"/>
                  </a:lnTo>
                  <a:close/>
                </a:path>
                <a:path w="5804534" h="10288905">
                  <a:moveTo>
                    <a:pt x="1484467" y="7317362"/>
                  </a:moveTo>
                  <a:lnTo>
                    <a:pt x="1424486" y="7080283"/>
                  </a:lnTo>
                  <a:lnTo>
                    <a:pt x="1425179" y="7031240"/>
                  </a:lnTo>
                  <a:lnTo>
                    <a:pt x="1413686" y="6985813"/>
                  </a:lnTo>
                  <a:lnTo>
                    <a:pt x="1416907" y="6843206"/>
                  </a:lnTo>
                  <a:lnTo>
                    <a:pt x="1424851" y="6615704"/>
                  </a:lnTo>
                  <a:lnTo>
                    <a:pt x="1439142" y="6568632"/>
                  </a:lnTo>
                  <a:lnTo>
                    <a:pt x="1443494" y="6482274"/>
                  </a:lnTo>
                  <a:lnTo>
                    <a:pt x="1458180" y="6436762"/>
                  </a:lnTo>
                  <a:lnTo>
                    <a:pt x="1466099" y="6312723"/>
                  </a:lnTo>
                  <a:lnTo>
                    <a:pt x="1481318" y="6269318"/>
                  </a:lnTo>
                  <a:lnTo>
                    <a:pt x="1490847" y="6151643"/>
                  </a:lnTo>
                  <a:lnTo>
                    <a:pt x="1501598" y="6038798"/>
                  </a:lnTo>
                  <a:lnTo>
                    <a:pt x="1493143" y="6005380"/>
                  </a:lnTo>
                  <a:lnTo>
                    <a:pt x="1497138" y="5969391"/>
                  </a:lnTo>
                  <a:lnTo>
                    <a:pt x="1480918" y="5905281"/>
                  </a:lnTo>
                  <a:lnTo>
                    <a:pt x="1485329" y="5870935"/>
                  </a:lnTo>
                  <a:lnTo>
                    <a:pt x="2602760" y="10287709"/>
                  </a:lnTo>
                  <a:lnTo>
                    <a:pt x="2484852" y="10287682"/>
                  </a:lnTo>
                  <a:lnTo>
                    <a:pt x="1949713" y="8172486"/>
                  </a:lnTo>
                  <a:lnTo>
                    <a:pt x="1926802" y="8133704"/>
                  </a:lnTo>
                  <a:lnTo>
                    <a:pt x="1916072" y="8091295"/>
                  </a:lnTo>
                  <a:lnTo>
                    <a:pt x="1892879" y="8051399"/>
                  </a:lnTo>
                  <a:lnTo>
                    <a:pt x="1881823" y="8007702"/>
                  </a:lnTo>
                  <a:lnTo>
                    <a:pt x="1810456" y="7880955"/>
                  </a:lnTo>
                  <a:lnTo>
                    <a:pt x="1736729" y="7744881"/>
                  </a:lnTo>
                  <a:lnTo>
                    <a:pt x="1711526" y="7697043"/>
                  </a:lnTo>
                  <a:lnTo>
                    <a:pt x="1673661" y="7650935"/>
                  </a:lnTo>
                  <a:lnTo>
                    <a:pt x="1647735" y="7600240"/>
                  </a:lnTo>
                  <a:lnTo>
                    <a:pt x="1609103" y="7551101"/>
                  </a:lnTo>
                  <a:lnTo>
                    <a:pt x="1484467" y="7317362"/>
                  </a:lnTo>
                  <a:close/>
                </a:path>
                <a:path w="5804534" h="10288905">
                  <a:moveTo>
                    <a:pt x="2061935" y="9962330"/>
                  </a:moveTo>
                  <a:lnTo>
                    <a:pt x="2002025" y="9725530"/>
                  </a:lnTo>
                  <a:lnTo>
                    <a:pt x="1999924" y="9613664"/>
                  </a:lnTo>
                  <a:lnTo>
                    <a:pt x="1996053" y="9494805"/>
                  </a:lnTo>
                  <a:lnTo>
                    <a:pt x="2005727" y="9429481"/>
                  </a:lnTo>
                  <a:lnTo>
                    <a:pt x="2003075" y="9367219"/>
                  </a:lnTo>
                  <a:lnTo>
                    <a:pt x="2013178" y="9303595"/>
                  </a:lnTo>
                  <a:lnTo>
                    <a:pt x="2011391" y="9244752"/>
                  </a:lnTo>
                  <a:lnTo>
                    <a:pt x="2022316" y="9184373"/>
                  </a:lnTo>
                  <a:lnTo>
                    <a:pt x="2021306" y="9128601"/>
                  </a:lnTo>
                  <a:lnTo>
                    <a:pt x="2032963" y="9071118"/>
                  </a:lnTo>
                  <a:lnTo>
                    <a:pt x="2032631" y="8966247"/>
                  </a:lnTo>
                  <a:lnTo>
                    <a:pt x="2034247" y="8817295"/>
                  </a:lnTo>
                  <a:lnTo>
                    <a:pt x="2037870" y="8676275"/>
                  </a:lnTo>
                  <a:lnTo>
                    <a:pt x="2027109" y="8633740"/>
                  </a:lnTo>
                  <a:lnTo>
                    <a:pt x="2030593" y="8543950"/>
                  </a:lnTo>
                  <a:lnTo>
                    <a:pt x="2009815" y="8461823"/>
                  </a:lnTo>
                  <a:lnTo>
                    <a:pt x="2011819" y="8417965"/>
                  </a:lnTo>
                  <a:lnTo>
                    <a:pt x="2484852" y="10287682"/>
                  </a:lnTo>
                  <a:lnTo>
                    <a:pt x="2288339" y="10287638"/>
                  </a:lnTo>
                  <a:lnTo>
                    <a:pt x="2273390" y="10280330"/>
                  </a:lnTo>
                  <a:lnTo>
                    <a:pt x="2252225" y="10248454"/>
                  </a:lnTo>
                  <a:lnTo>
                    <a:pt x="2218545" y="10218889"/>
                  </a:lnTo>
                  <a:lnTo>
                    <a:pt x="2175135" y="10150865"/>
                  </a:lnTo>
                  <a:lnTo>
                    <a:pt x="2130720" y="10078870"/>
                  </a:lnTo>
                  <a:lnTo>
                    <a:pt x="2085173" y="10002400"/>
                  </a:lnTo>
                  <a:lnTo>
                    <a:pt x="2061935" y="9962330"/>
                  </a:lnTo>
                  <a:close/>
                </a:path>
                <a:path w="5804534" h="10288905">
                  <a:moveTo>
                    <a:pt x="554120" y="4727437"/>
                  </a:moveTo>
                  <a:lnTo>
                    <a:pt x="532333" y="4641321"/>
                  </a:lnTo>
                  <a:lnTo>
                    <a:pt x="533511" y="4594197"/>
                  </a:lnTo>
                  <a:lnTo>
                    <a:pt x="577091" y="4766449"/>
                  </a:lnTo>
                  <a:lnTo>
                    <a:pt x="554120" y="4727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384028" y="-2630"/>
              <a:ext cx="5804535" cy="10288905"/>
            </a:xfrm>
            <a:custGeom>
              <a:avLst/>
              <a:gdLst/>
              <a:ahLst/>
              <a:cxnLst/>
              <a:rect l="l" t="t" r="r" b="b"/>
              <a:pathLst>
                <a:path w="5804534" h="10288905">
                  <a:moveTo>
                    <a:pt x="2887" y="11411"/>
                  </a:moveTo>
                  <a:lnTo>
                    <a:pt x="0" y="0"/>
                  </a:lnTo>
                  <a:lnTo>
                    <a:pt x="3865207" y="2631"/>
                  </a:lnTo>
                  <a:lnTo>
                    <a:pt x="3886165" y="85467"/>
                  </a:lnTo>
                  <a:lnTo>
                    <a:pt x="3874557" y="143144"/>
                  </a:lnTo>
                  <a:lnTo>
                    <a:pt x="3880956" y="168437"/>
                  </a:lnTo>
                  <a:lnTo>
                    <a:pt x="3868903" y="224359"/>
                  </a:lnTo>
                  <a:lnTo>
                    <a:pt x="3850449" y="254974"/>
                  </a:lnTo>
                  <a:lnTo>
                    <a:pt x="3837922" y="309020"/>
                  </a:lnTo>
                  <a:lnTo>
                    <a:pt x="3812338" y="363234"/>
                  </a:lnTo>
                  <a:lnTo>
                    <a:pt x="3786591" y="416809"/>
                  </a:lnTo>
                  <a:lnTo>
                    <a:pt x="3760691" y="469775"/>
                  </a:lnTo>
                  <a:lnTo>
                    <a:pt x="3734645" y="522165"/>
                  </a:lnTo>
                  <a:lnTo>
                    <a:pt x="3720774" y="570896"/>
                  </a:lnTo>
                  <a:lnTo>
                    <a:pt x="3694461" y="622231"/>
                  </a:lnTo>
                  <a:lnTo>
                    <a:pt x="3680339" y="669972"/>
                  </a:lnTo>
                  <a:lnTo>
                    <a:pt x="3653792" y="720380"/>
                  </a:lnTo>
                  <a:lnTo>
                    <a:pt x="3610489" y="859902"/>
                  </a:lnTo>
                  <a:lnTo>
                    <a:pt x="3521932" y="1131226"/>
                  </a:lnTo>
                  <a:lnTo>
                    <a:pt x="3519327" y="1172707"/>
                  </a:lnTo>
                  <a:lnTo>
                    <a:pt x="3504386" y="1217211"/>
                  </a:lnTo>
                  <a:lnTo>
                    <a:pt x="3483491" y="1548860"/>
                  </a:lnTo>
                  <a:lnTo>
                    <a:pt x="3493330" y="1587752"/>
                  </a:lnTo>
                  <a:lnTo>
                    <a:pt x="3490916" y="1629988"/>
                  </a:lnTo>
                  <a:lnTo>
                    <a:pt x="4145221" y="4216206"/>
                  </a:lnTo>
                  <a:lnTo>
                    <a:pt x="4126532" y="4245895"/>
                  </a:lnTo>
                  <a:lnTo>
                    <a:pt x="4120403" y="4273447"/>
                  </a:lnTo>
                  <a:lnTo>
                    <a:pt x="4114513" y="4301946"/>
                  </a:lnTo>
                  <a:lnTo>
                    <a:pt x="4108854" y="4331360"/>
                  </a:lnTo>
                  <a:lnTo>
                    <a:pt x="4115731" y="4358543"/>
                  </a:lnTo>
                  <a:lnTo>
                    <a:pt x="4110512" y="4389693"/>
                  </a:lnTo>
                  <a:lnTo>
                    <a:pt x="5528580" y="9994769"/>
                  </a:lnTo>
                  <a:lnTo>
                    <a:pt x="5508997" y="10020923"/>
                  </a:lnTo>
                  <a:lnTo>
                    <a:pt x="5489526" y="10047522"/>
                  </a:lnTo>
                  <a:lnTo>
                    <a:pt x="5463227" y="10098914"/>
                  </a:lnTo>
                  <a:lnTo>
                    <a:pt x="5449674" y="10148903"/>
                  </a:lnTo>
                  <a:lnTo>
                    <a:pt x="5436542" y="10200559"/>
                  </a:lnTo>
                  <a:lnTo>
                    <a:pt x="5458755" y="10288356"/>
                  </a:lnTo>
                  <a:lnTo>
                    <a:pt x="2956484" y="10287789"/>
                  </a:lnTo>
                  <a:lnTo>
                    <a:pt x="539225" y="733294"/>
                  </a:lnTo>
                  <a:lnTo>
                    <a:pt x="518503" y="703170"/>
                  </a:lnTo>
                  <a:lnTo>
                    <a:pt x="509952" y="669371"/>
                  </a:lnTo>
                  <a:lnTo>
                    <a:pt x="446433" y="573643"/>
                  </a:lnTo>
                  <a:lnTo>
                    <a:pt x="424924" y="540406"/>
                  </a:lnTo>
                  <a:lnTo>
                    <a:pt x="386585" y="492426"/>
                  </a:lnTo>
                  <a:lnTo>
                    <a:pt x="348662" y="446089"/>
                  </a:lnTo>
                  <a:lnTo>
                    <a:pt x="311135" y="401323"/>
                  </a:lnTo>
                  <a:lnTo>
                    <a:pt x="273988" y="358053"/>
                  </a:lnTo>
                  <a:lnTo>
                    <a:pt x="249513" y="313092"/>
                  </a:lnTo>
                  <a:lnTo>
                    <a:pt x="176945" y="233377"/>
                  </a:lnTo>
                  <a:lnTo>
                    <a:pt x="141126" y="195360"/>
                  </a:lnTo>
                  <a:lnTo>
                    <a:pt x="117906" y="155359"/>
                  </a:lnTo>
                  <a:lnTo>
                    <a:pt x="82641" y="119529"/>
                  </a:lnTo>
                  <a:lnTo>
                    <a:pt x="59936" y="81566"/>
                  </a:lnTo>
                  <a:lnTo>
                    <a:pt x="25150" y="47628"/>
                  </a:lnTo>
                  <a:lnTo>
                    <a:pt x="2887" y="11411"/>
                  </a:lnTo>
                  <a:close/>
                </a:path>
                <a:path w="5804534" h="10288905">
                  <a:moveTo>
                    <a:pt x="5528580" y="9994769"/>
                  </a:moveTo>
                  <a:lnTo>
                    <a:pt x="4125313" y="4448195"/>
                  </a:lnTo>
                  <a:lnTo>
                    <a:pt x="4145317" y="4475483"/>
                  </a:lnTo>
                  <a:lnTo>
                    <a:pt x="4161244" y="4538437"/>
                  </a:lnTo>
                  <a:lnTo>
                    <a:pt x="4181775" y="4567810"/>
                  </a:lnTo>
                  <a:lnTo>
                    <a:pt x="4223310" y="4628420"/>
                  </a:lnTo>
                  <a:lnTo>
                    <a:pt x="4286671" y="4723522"/>
                  </a:lnTo>
                  <a:lnTo>
                    <a:pt x="4320354" y="4753099"/>
                  </a:lnTo>
                  <a:lnTo>
                    <a:pt x="4341837" y="4786233"/>
                  </a:lnTo>
                  <a:lnTo>
                    <a:pt x="4375736" y="4816664"/>
                  </a:lnTo>
                  <a:lnTo>
                    <a:pt x="4397419" y="4850589"/>
                  </a:lnTo>
                  <a:lnTo>
                    <a:pt x="4465666" y="4913225"/>
                  </a:lnTo>
                  <a:lnTo>
                    <a:pt x="4487590" y="4948101"/>
                  </a:lnTo>
                  <a:lnTo>
                    <a:pt x="4625096" y="5077371"/>
                  </a:lnTo>
                  <a:lnTo>
                    <a:pt x="4647262" y="5113202"/>
                  </a:lnTo>
                  <a:lnTo>
                    <a:pt x="4750808" y="5211803"/>
                  </a:lnTo>
                  <a:lnTo>
                    <a:pt x="4773023" y="5247831"/>
                  </a:lnTo>
                  <a:lnTo>
                    <a:pt x="4807543" y="5280715"/>
                  </a:lnTo>
                  <a:lnTo>
                    <a:pt x="4829735" y="5316652"/>
                  </a:lnTo>
                  <a:lnTo>
                    <a:pt x="4864216" y="5349382"/>
                  </a:lnTo>
                  <a:lnTo>
                    <a:pt x="4908452" y="5420668"/>
                  </a:lnTo>
                  <a:lnTo>
                    <a:pt x="4942814" y="5452931"/>
                  </a:lnTo>
                  <a:lnTo>
                    <a:pt x="4986742" y="5523001"/>
                  </a:lnTo>
                  <a:lnTo>
                    <a:pt x="4996291" y="5560744"/>
                  </a:lnTo>
                  <a:lnTo>
                    <a:pt x="5039767" y="5629030"/>
                  </a:lnTo>
                  <a:lnTo>
                    <a:pt x="5085094" y="5808189"/>
                  </a:lnTo>
                  <a:lnTo>
                    <a:pt x="5073798" y="5918880"/>
                  </a:lnTo>
                  <a:lnTo>
                    <a:pt x="5065487" y="5989587"/>
                  </a:lnTo>
                  <a:lnTo>
                    <a:pt x="5050007" y="6031961"/>
                  </a:lnTo>
                  <a:lnTo>
                    <a:pt x="5034836" y="6075555"/>
                  </a:lnTo>
                  <a:lnTo>
                    <a:pt x="5019959" y="6120313"/>
                  </a:lnTo>
                  <a:lnTo>
                    <a:pt x="5017674" y="6163061"/>
                  </a:lnTo>
                  <a:lnTo>
                    <a:pt x="5003342" y="6209973"/>
                  </a:lnTo>
                  <a:lnTo>
                    <a:pt x="4989261" y="6257875"/>
                  </a:lnTo>
                  <a:lnTo>
                    <a:pt x="4987728" y="6303596"/>
                  </a:lnTo>
                  <a:lnTo>
                    <a:pt x="4974105" y="6353307"/>
                  </a:lnTo>
                  <a:lnTo>
                    <a:pt x="4973000" y="6400722"/>
                  </a:lnTo>
                  <a:lnTo>
                    <a:pt x="4959776" y="6452012"/>
                  </a:lnTo>
                  <a:lnTo>
                    <a:pt x="4959043" y="6500892"/>
                  </a:lnTo>
                  <a:lnTo>
                    <a:pt x="4946160" y="6553532"/>
                  </a:lnTo>
                  <a:lnTo>
                    <a:pt x="4945739" y="6603646"/>
                  </a:lnTo>
                  <a:lnTo>
                    <a:pt x="4933139" y="6657405"/>
                  </a:lnTo>
                  <a:lnTo>
                    <a:pt x="4932939" y="6811952"/>
                  </a:lnTo>
                  <a:lnTo>
                    <a:pt x="4920732" y="6867262"/>
                  </a:lnTo>
                  <a:lnTo>
                    <a:pt x="4921359" y="7025080"/>
                  </a:lnTo>
                  <a:lnTo>
                    <a:pt x="4933935" y="7074790"/>
                  </a:lnTo>
                  <a:lnTo>
                    <a:pt x="4934692" y="7233121"/>
                  </a:lnTo>
                  <a:lnTo>
                    <a:pt x="4947196" y="7282543"/>
                  </a:lnTo>
                  <a:lnTo>
                    <a:pt x="4947333" y="7334864"/>
                  </a:lnTo>
                  <a:lnTo>
                    <a:pt x="4972009" y="7432399"/>
                  </a:lnTo>
                  <a:lnTo>
                    <a:pt x="4971895" y="7483728"/>
                  </a:lnTo>
                  <a:lnTo>
                    <a:pt x="5588337" y="9920288"/>
                  </a:lnTo>
                  <a:lnTo>
                    <a:pt x="5558643" y="9958258"/>
                  </a:lnTo>
                  <a:lnTo>
                    <a:pt x="5528580" y="9994769"/>
                  </a:lnTo>
                  <a:close/>
                </a:path>
                <a:path w="5804534" h="10288905">
                  <a:moveTo>
                    <a:pt x="4341474" y="3386744"/>
                  </a:moveTo>
                  <a:lnTo>
                    <a:pt x="4216562" y="2893014"/>
                  </a:lnTo>
                  <a:lnTo>
                    <a:pt x="4265556" y="2983111"/>
                  </a:lnTo>
                  <a:lnTo>
                    <a:pt x="4334180" y="3254353"/>
                  </a:lnTo>
                  <a:lnTo>
                    <a:pt x="4332678" y="3300198"/>
                  </a:lnTo>
                  <a:lnTo>
                    <a:pt x="4343317" y="3342248"/>
                  </a:lnTo>
                  <a:lnTo>
                    <a:pt x="4341474" y="3386744"/>
                  </a:lnTo>
                  <a:close/>
                </a:path>
                <a:path w="5804534" h="10288905">
                  <a:moveTo>
                    <a:pt x="5772683" y="8991981"/>
                  </a:moveTo>
                  <a:lnTo>
                    <a:pt x="5715728" y="8766860"/>
                  </a:lnTo>
                  <a:lnTo>
                    <a:pt x="5739387" y="8808595"/>
                  </a:lnTo>
                  <a:lnTo>
                    <a:pt x="5773591" y="8943791"/>
                  </a:lnTo>
                  <a:lnTo>
                    <a:pt x="5772683" y="8991981"/>
                  </a:lnTo>
                  <a:close/>
                </a:path>
                <a:path w="5804534" h="10288905">
                  <a:moveTo>
                    <a:pt x="5588337" y="9920288"/>
                  </a:moveTo>
                  <a:lnTo>
                    <a:pt x="5030903" y="7716964"/>
                  </a:lnTo>
                  <a:lnTo>
                    <a:pt x="5054518" y="7758528"/>
                  </a:lnTo>
                  <a:lnTo>
                    <a:pt x="5065622" y="7802416"/>
                  </a:lnTo>
                  <a:lnTo>
                    <a:pt x="5088823" y="7842341"/>
                  </a:lnTo>
                  <a:lnTo>
                    <a:pt x="5099483" y="7884476"/>
                  </a:lnTo>
                  <a:lnTo>
                    <a:pt x="5144682" y="7959571"/>
                  </a:lnTo>
                  <a:lnTo>
                    <a:pt x="5188791" y="8030355"/>
                  </a:lnTo>
                  <a:lnTo>
                    <a:pt x="5210400" y="8063987"/>
                  </a:lnTo>
                  <a:lnTo>
                    <a:pt x="5244004" y="8093255"/>
                  </a:lnTo>
                  <a:lnTo>
                    <a:pt x="5264966" y="8124329"/>
                  </a:lnTo>
                  <a:lnTo>
                    <a:pt x="5297895" y="8150924"/>
                  </a:lnTo>
                  <a:lnTo>
                    <a:pt x="5330464" y="8176097"/>
                  </a:lnTo>
                  <a:lnTo>
                    <a:pt x="5363703" y="8203917"/>
                  </a:lnTo>
                  <a:lnTo>
                    <a:pt x="5397230" y="8232877"/>
                  </a:lnTo>
                  <a:lnTo>
                    <a:pt x="5418717" y="8266028"/>
                  </a:lnTo>
                  <a:lnTo>
                    <a:pt x="5452773" y="8297079"/>
                  </a:lnTo>
                  <a:lnTo>
                    <a:pt x="5474759" y="8332199"/>
                  </a:lnTo>
                  <a:lnTo>
                    <a:pt x="5509282" y="8365096"/>
                  </a:lnTo>
                  <a:lnTo>
                    <a:pt x="5554317" y="8439545"/>
                  </a:lnTo>
                  <a:lnTo>
                    <a:pt x="5589423" y="8474745"/>
                  </a:lnTo>
                  <a:lnTo>
                    <a:pt x="5612380" y="8513703"/>
                  </a:lnTo>
                  <a:lnTo>
                    <a:pt x="5623171" y="8556359"/>
                  </a:lnTo>
                  <a:lnTo>
                    <a:pt x="5669758" y="8636939"/>
                  </a:lnTo>
                  <a:lnTo>
                    <a:pt x="5680898" y="8680970"/>
                  </a:lnTo>
                  <a:lnTo>
                    <a:pt x="5704434" y="8722221"/>
                  </a:lnTo>
                  <a:lnTo>
                    <a:pt x="5795401" y="9081775"/>
                  </a:lnTo>
                  <a:lnTo>
                    <a:pt x="5793269" y="9176911"/>
                  </a:lnTo>
                  <a:lnTo>
                    <a:pt x="5804393" y="9220877"/>
                  </a:lnTo>
                  <a:lnTo>
                    <a:pt x="5801690" y="9313753"/>
                  </a:lnTo>
                  <a:lnTo>
                    <a:pt x="5787833" y="9362541"/>
                  </a:lnTo>
                  <a:lnTo>
                    <a:pt x="5784276" y="9452044"/>
                  </a:lnTo>
                  <a:lnTo>
                    <a:pt x="5769922" y="9498867"/>
                  </a:lnTo>
                  <a:lnTo>
                    <a:pt x="5767683" y="9541795"/>
                  </a:lnTo>
                  <a:lnTo>
                    <a:pt x="5752919" y="9586999"/>
                  </a:lnTo>
                  <a:lnTo>
                    <a:pt x="5737926" y="9631299"/>
                  </a:lnTo>
                  <a:lnTo>
                    <a:pt x="5722690" y="9674636"/>
                  </a:lnTo>
                  <a:lnTo>
                    <a:pt x="5707194" y="9716947"/>
                  </a:lnTo>
                  <a:lnTo>
                    <a:pt x="5691423" y="9758169"/>
                  </a:lnTo>
                  <a:lnTo>
                    <a:pt x="5663049" y="9801357"/>
                  </a:lnTo>
                  <a:lnTo>
                    <a:pt x="5646681" y="9840218"/>
                  </a:lnTo>
                  <a:lnTo>
                    <a:pt x="5617678" y="9880921"/>
                  </a:lnTo>
                  <a:lnTo>
                    <a:pt x="5588337" y="9920288"/>
                  </a:lnTo>
                  <a:close/>
                </a:path>
                <a:path w="5804534" h="10288905">
                  <a:moveTo>
                    <a:pt x="4145221" y="4216206"/>
                  </a:moveTo>
                  <a:lnTo>
                    <a:pt x="3551979" y="1871350"/>
                  </a:lnTo>
                  <a:lnTo>
                    <a:pt x="3574824" y="1909867"/>
                  </a:lnTo>
                  <a:lnTo>
                    <a:pt x="3585481" y="1951988"/>
                  </a:lnTo>
                  <a:lnTo>
                    <a:pt x="3608581" y="1991513"/>
                  </a:lnTo>
                  <a:lnTo>
                    <a:pt x="3726339" y="2198067"/>
                  </a:lnTo>
                  <a:lnTo>
                    <a:pt x="3762711" y="2238274"/>
                  </a:lnTo>
                  <a:lnTo>
                    <a:pt x="3786960" y="2282341"/>
                  </a:lnTo>
                  <a:lnTo>
                    <a:pt x="3823718" y="2324071"/>
                  </a:lnTo>
                  <a:lnTo>
                    <a:pt x="3897857" y="2409993"/>
                  </a:lnTo>
                  <a:lnTo>
                    <a:pt x="3936840" y="2460518"/>
                  </a:lnTo>
                  <a:lnTo>
                    <a:pt x="4014150" y="2558975"/>
                  </a:lnTo>
                  <a:lnTo>
                    <a:pt x="4090602" y="2654044"/>
                  </a:lnTo>
                  <a:lnTo>
                    <a:pt x="4141595" y="2752037"/>
                  </a:lnTo>
                  <a:lnTo>
                    <a:pt x="4179096" y="2796706"/>
                  </a:lnTo>
                  <a:lnTo>
                    <a:pt x="4204084" y="2843694"/>
                  </a:lnTo>
                  <a:lnTo>
                    <a:pt x="4351777" y="3427466"/>
                  </a:lnTo>
                  <a:lnTo>
                    <a:pt x="4344774" y="3555128"/>
                  </a:lnTo>
                  <a:lnTo>
                    <a:pt x="4339321" y="3637134"/>
                  </a:lnTo>
                  <a:lnTo>
                    <a:pt x="4324055" y="3680352"/>
                  </a:lnTo>
                  <a:lnTo>
                    <a:pt x="4317705" y="3758811"/>
                  </a:lnTo>
                  <a:lnTo>
                    <a:pt x="4302002" y="3800304"/>
                  </a:lnTo>
                  <a:lnTo>
                    <a:pt x="4286159" y="3841242"/>
                  </a:lnTo>
                  <a:lnTo>
                    <a:pt x="4282490" y="3878521"/>
                  </a:lnTo>
                  <a:lnTo>
                    <a:pt x="4266375" y="3918382"/>
                  </a:lnTo>
                  <a:lnTo>
                    <a:pt x="4250127" y="3957720"/>
                  </a:lnTo>
                  <a:lnTo>
                    <a:pt x="4246061" y="3993430"/>
                  </a:lnTo>
                  <a:lnTo>
                    <a:pt x="4229557" y="4031754"/>
                  </a:lnTo>
                  <a:lnTo>
                    <a:pt x="4212928" y="4069585"/>
                  </a:lnTo>
                  <a:lnTo>
                    <a:pt x="4196177" y="4106936"/>
                  </a:lnTo>
                  <a:lnTo>
                    <a:pt x="4179307" y="4143816"/>
                  </a:lnTo>
                  <a:lnTo>
                    <a:pt x="4162321" y="4180236"/>
                  </a:lnTo>
                  <a:lnTo>
                    <a:pt x="4145221" y="4216206"/>
                  </a:lnTo>
                  <a:close/>
                </a:path>
                <a:path w="5804534" h="10288905">
                  <a:moveTo>
                    <a:pt x="380743" y="2281628"/>
                  </a:moveTo>
                  <a:lnTo>
                    <a:pt x="322943" y="2053169"/>
                  </a:lnTo>
                  <a:lnTo>
                    <a:pt x="329756" y="1976540"/>
                  </a:lnTo>
                  <a:lnTo>
                    <a:pt x="321089" y="1942279"/>
                  </a:lnTo>
                  <a:lnTo>
                    <a:pt x="324881" y="1905488"/>
                  </a:lnTo>
                  <a:lnTo>
                    <a:pt x="337067" y="1798317"/>
                  </a:lnTo>
                  <a:lnTo>
                    <a:pt x="353685" y="1760441"/>
                  </a:lnTo>
                  <a:lnTo>
                    <a:pt x="362615" y="1692180"/>
                  </a:lnTo>
                  <a:lnTo>
                    <a:pt x="379536" y="1655502"/>
                  </a:lnTo>
                  <a:lnTo>
                    <a:pt x="389002" y="1589357"/>
                  </a:lnTo>
                  <a:lnTo>
                    <a:pt x="406156" y="1553598"/>
                  </a:lnTo>
                  <a:lnTo>
                    <a:pt x="411059" y="1521198"/>
                  </a:lnTo>
                  <a:lnTo>
                    <a:pt x="445643" y="1450778"/>
                  </a:lnTo>
                  <a:lnTo>
                    <a:pt x="468069" y="1384079"/>
                  </a:lnTo>
                  <a:lnTo>
                    <a:pt x="473164" y="1352437"/>
                  </a:lnTo>
                  <a:lnTo>
                    <a:pt x="490585" y="1317738"/>
                  </a:lnTo>
                  <a:lnTo>
                    <a:pt x="500817" y="1254622"/>
                  </a:lnTo>
                  <a:lnTo>
                    <a:pt x="518236" y="1219914"/>
                  </a:lnTo>
                  <a:lnTo>
                    <a:pt x="528393" y="1156499"/>
                  </a:lnTo>
                  <a:lnTo>
                    <a:pt x="545739" y="1121502"/>
                  </a:lnTo>
                  <a:lnTo>
                    <a:pt x="570152" y="959097"/>
                  </a:lnTo>
                  <a:lnTo>
                    <a:pt x="562516" y="928916"/>
                  </a:lnTo>
                  <a:lnTo>
                    <a:pt x="567106" y="895276"/>
                  </a:lnTo>
                  <a:lnTo>
                    <a:pt x="551368" y="833071"/>
                  </a:lnTo>
                  <a:lnTo>
                    <a:pt x="555649" y="798213"/>
                  </a:lnTo>
                  <a:lnTo>
                    <a:pt x="2956484" y="10287789"/>
                  </a:lnTo>
                  <a:lnTo>
                    <a:pt x="2681365" y="10287727"/>
                  </a:lnTo>
                  <a:lnTo>
                    <a:pt x="857617" y="3079153"/>
                  </a:lnTo>
                  <a:lnTo>
                    <a:pt x="837642" y="3051977"/>
                  </a:lnTo>
                  <a:lnTo>
                    <a:pt x="821221" y="2987072"/>
                  </a:lnTo>
                  <a:lnTo>
                    <a:pt x="800078" y="2955283"/>
                  </a:lnTo>
                  <a:lnTo>
                    <a:pt x="778473" y="2921668"/>
                  </a:lnTo>
                  <a:lnTo>
                    <a:pt x="756370" y="2886082"/>
                  </a:lnTo>
                  <a:lnTo>
                    <a:pt x="733732" y="2848381"/>
                  </a:lnTo>
                  <a:lnTo>
                    <a:pt x="710522" y="2808421"/>
                  </a:lnTo>
                  <a:lnTo>
                    <a:pt x="686704" y="2766058"/>
                  </a:lnTo>
                  <a:lnTo>
                    <a:pt x="662241" y="2721147"/>
                  </a:lnTo>
                  <a:lnTo>
                    <a:pt x="624786" y="2676659"/>
                  </a:lnTo>
                  <a:lnTo>
                    <a:pt x="598925" y="2626220"/>
                  </a:lnTo>
                  <a:lnTo>
                    <a:pt x="559998" y="2575916"/>
                  </a:lnTo>
                  <a:lnTo>
                    <a:pt x="520280" y="2522487"/>
                  </a:lnTo>
                  <a:lnTo>
                    <a:pt x="484094" y="2483016"/>
                  </a:lnTo>
                  <a:lnTo>
                    <a:pt x="413986" y="2361244"/>
                  </a:lnTo>
                  <a:lnTo>
                    <a:pt x="403407" y="2319431"/>
                  </a:lnTo>
                  <a:lnTo>
                    <a:pt x="380743" y="2281628"/>
                  </a:lnTo>
                  <a:close/>
                </a:path>
                <a:path w="5804534" h="10288905">
                  <a:moveTo>
                    <a:pt x="587595" y="4807968"/>
                  </a:moveTo>
                  <a:lnTo>
                    <a:pt x="522214" y="4549542"/>
                  </a:lnTo>
                  <a:lnTo>
                    <a:pt x="524251" y="4402258"/>
                  </a:lnTo>
                  <a:lnTo>
                    <a:pt x="536900" y="4348691"/>
                  </a:lnTo>
                  <a:lnTo>
                    <a:pt x="537060" y="4297546"/>
                  </a:lnTo>
                  <a:lnTo>
                    <a:pt x="561469" y="4186904"/>
                  </a:lnTo>
                  <a:lnTo>
                    <a:pt x="585712" y="4127389"/>
                  </a:lnTo>
                  <a:lnTo>
                    <a:pt x="597024" y="4068541"/>
                  </a:lnTo>
                  <a:lnTo>
                    <a:pt x="621354" y="4009367"/>
                  </a:lnTo>
                  <a:lnTo>
                    <a:pt x="646352" y="3952839"/>
                  </a:lnTo>
                  <a:lnTo>
                    <a:pt x="659672" y="3901926"/>
                  </a:lnTo>
                  <a:lnTo>
                    <a:pt x="685900" y="3850255"/>
                  </a:lnTo>
                  <a:lnTo>
                    <a:pt x="700375" y="3803911"/>
                  </a:lnTo>
                  <a:lnTo>
                    <a:pt x="715374" y="3759636"/>
                  </a:lnTo>
                  <a:lnTo>
                    <a:pt x="730859" y="3717284"/>
                  </a:lnTo>
                  <a:lnTo>
                    <a:pt x="746795" y="3676711"/>
                  </a:lnTo>
                  <a:lnTo>
                    <a:pt x="763144" y="3637775"/>
                  </a:lnTo>
                  <a:lnTo>
                    <a:pt x="779871" y="3600329"/>
                  </a:lnTo>
                  <a:lnTo>
                    <a:pt x="796938" y="3564230"/>
                  </a:lnTo>
                  <a:lnTo>
                    <a:pt x="801998" y="3532449"/>
                  </a:lnTo>
                  <a:lnTo>
                    <a:pt x="819637" y="3498611"/>
                  </a:lnTo>
                  <a:lnTo>
                    <a:pt x="825196" y="3468802"/>
                  </a:lnTo>
                  <a:lnTo>
                    <a:pt x="843261" y="3436648"/>
                  </a:lnTo>
                  <a:lnTo>
                    <a:pt x="849173" y="3408235"/>
                  </a:lnTo>
                  <a:lnTo>
                    <a:pt x="879829" y="3270506"/>
                  </a:lnTo>
                  <a:lnTo>
                    <a:pt x="873612" y="3245933"/>
                  </a:lnTo>
                  <a:lnTo>
                    <a:pt x="879610" y="3217861"/>
                  </a:lnTo>
                  <a:lnTo>
                    <a:pt x="873162" y="3192376"/>
                  </a:lnTo>
                  <a:lnTo>
                    <a:pt x="878856" y="3163103"/>
                  </a:lnTo>
                  <a:lnTo>
                    <a:pt x="2681365" y="10287727"/>
                  </a:lnTo>
                  <a:lnTo>
                    <a:pt x="2602760" y="10287709"/>
                  </a:lnTo>
                  <a:lnTo>
                    <a:pt x="1477567" y="5840255"/>
                  </a:lnTo>
                  <a:lnTo>
                    <a:pt x="1457633" y="5813242"/>
                  </a:lnTo>
                  <a:lnTo>
                    <a:pt x="1450151" y="5783670"/>
                  </a:lnTo>
                  <a:lnTo>
                    <a:pt x="1410987" y="5732427"/>
                  </a:lnTo>
                  <a:lnTo>
                    <a:pt x="1404130" y="5705327"/>
                  </a:lnTo>
                  <a:lnTo>
                    <a:pt x="1372573" y="5684154"/>
                  </a:lnTo>
                  <a:lnTo>
                    <a:pt x="1314355" y="5609381"/>
                  </a:lnTo>
                  <a:lnTo>
                    <a:pt x="1282468" y="5586902"/>
                  </a:lnTo>
                  <a:lnTo>
                    <a:pt x="1262804" y="5560959"/>
                  </a:lnTo>
                  <a:lnTo>
                    <a:pt x="1230738" y="5537770"/>
                  </a:lnTo>
                  <a:lnTo>
                    <a:pt x="1198577" y="5514213"/>
                  </a:lnTo>
                  <a:lnTo>
                    <a:pt x="1178633" y="5487161"/>
                  </a:lnTo>
                  <a:lnTo>
                    <a:pt x="1146279" y="5462836"/>
                  </a:lnTo>
                  <a:lnTo>
                    <a:pt x="1081265" y="5412981"/>
                  </a:lnTo>
                  <a:lnTo>
                    <a:pt x="1060913" y="5384318"/>
                  </a:lnTo>
                  <a:lnTo>
                    <a:pt x="1028141" y="5358344"/>
                  </a:lnTo>
                  <a:lnTo>
                    <a:pt x="995259" y="5331933"/>
                  </a:lnTo>
                  <a:lnTo>
                    <a:pt x="962264" y="5305076"/>
                  </a:lnTo>
                  <a:lnTo>
                    <a:pt x="929154" y="5277764"/>
                  </a:lnTo>
                  <a:lnTo>
                    <a:pt x="908238" y="5246872"/>
                  </a:lnTo>
                  <a:lnTo>
                    <a:pt x="841420" y="5189885"/>
                  </a:lnTo>
                  <a:lnTo>
                    <a:pt x="820137" y="5157541"/>
                  </a:lnTo>
                  <a:lnTo>
                    <a:pt x="786415" y="5127809"/>
                  </a:lnTo>
                  <a:lnTo>
                    <a:pt x="764875" y="5094449"/>
                  </a:lnTo>
                  <a:lnTo>
                    <a:pt x="730890" y="5063682"/>
                  </a:lnTo>
                  <a:lnTo>
                    <a:pt x="642832" y="4922740"/>
                  </a:lnTo>
                  <a:lnTo>
                    <a:pt x="620463" y="4886104"/>
                  </a:lnTo>
                  <a:lnTo>
                    <a:pt x="610259" y="4845773"/>
                  </a:lnTo>
                  <a:lnTo>
                    <a:pt x="587595" y="4807968"/>
                  </a:lnTo>
                  <a:close/>
                </a:path>
                <a:path w="5804534" h="10288905">
                  <a:moveTo>
                    <a:pt x="1484467" y="7317362"/>
                  </a:moveTo>
                  <a:lnTo>
                    <a:pt x="1424486" y="7080283"/>
                  </a:lnTo>
                  <a:lnTo>
                    <a:pt x="1425179" y="7031240"/>
                  </a:lnTo>
                  <a:lnTo>
                    <a:pt x="1413686" y="6985813"/>
                  </a:lnTo>
                  <a:lnTo>
                    <a:pt x="1416907" y="6843206"/>
                  </a:lnTo>
                  <a:lnTo>
                    <a:pt x="1424851" y="6615704"/>
                  </a:lnTo>
                  <a:lnTo>
                    <a:pt x="1439142" y="6568632"/>
                  </a:lnTo>
                  <a:lnTo>
                    <a:pt x="1443494" y="6482274"/>
                  </a:lnTo>
                  <a:lnTo>
                    <a:pt x="1458180" y="6436762"/>
                  </a:lnTo>
                  <a:lnTo>
                    <a:pt x="1466099" y="6312723"/>
                  </a:lnTo>
                  <a:lnTo>
                    <a:pt x="1481318" y="6269318"/>
                  </a:lnTo>
                  <a:lnTo>
                    <a:pt x="1490847" y="6151643"/>
                  </a:lnTo>
                  <a:lnTo>
                    <a:pt x="1501598" y="6038798"/>
                  </a:lnTo>
                  <a:lnTo>
                    <a:pt x="1493143" y="6005380"/>
                  </a:lnTo>
                  <a:lnTo>
                    <a:pt x="1497138" y="5969391"/>
                  </a:lnTo>
                  <a:lnTo>
                    <a:pt x="1480918" y="5905281"/>
                  </a:lnTo>
                  <a:lnTo>
                    <a:pt x="1485329" y="5870935"/>
                  </a:lnTo>
                  <a:lnTo>
                    <a:pt x="2602760" y="10287709"/>
                  </a:lnTo>
                  <a:lnTo>
                    <a:pt x="2484852" y="10287682"/>
                  </a:lnTo>
                  <a:lnTo>
                    <a:pt x="1949713" y="8172486"/>
                  </a:lnTo>
                  <a:lnTo>
                    <a:pt x="1926802" y="8133704"/>
                  </a:lnTo>
                  <a:lnTo>
                    <a:pt x="1916072" y="8091295"/>
                  </a:lnTo>
                  <a:lnTo>
                    <a:pt x="1892879" y="8051399"/>
                  </a:lnTo>
                  <a:lnTo>
                    <a:pt x="1881823" y="8007702"/>
                  </a:lnTo>
                  <a:lnTo>
                    <a:pt x="1810456" y="7880955"/>
                  </a:lnTo>
                  <a:lnTo>
                    <a:pt x="1736729" y="7744881"/>
                  </a:lnTo>
                  <a:lnTo>
                    <a:pt x="1711526" y="7697043"/>
                  </a:lnTo>
                  <a:lnTo>
                    <a:pt x="1673661" y="7650935"/>
                  </a:lnTo>
                  <a:lnTo>
                    <a:pt x="1647735" y="7600240"/>
                  </a:lnTo>
                  <a:lnTo>
                    <a:pt x="1609103" y="7551101"/>
                  </a:lnTo>
                  <a:lnTo>
                    <a:pt x="1484467" y="7317362"/>
                  </a:lnTo>
                  <a:close/>
                </a:path>
                <a:path w="5804534" h="10288905">
                  <a:moveTo>
                    <a:pt x="2061935" y="9962330"/>
                  </a:moveTo>
                  <a:lnTo>
                    <a:pt x="2002025" y="9725530"/>
                  </a:lnTo>
                  <a:lnTo>
                    <a:pt x="1999924" y="9613664"/>
                  </a:lnTo>
                  <a:lnTo>
                    <a:pt x="1996053" y="9494805"/>
                  </a:lnTo>
                  <a:lnTo>
                    <a:pt x="2005727" y="9429481"/>
                  </a:lnTo>
                  <a:lnTo>
                    <a:pt x="2003075" y="9367219"/>
                  </a:lnTo>
                  <a:lnTo>
                    <a:pt x="2013178" y="9303595"/>
                  </a:lnTo>
                  <a:lnTo>
                    <a:pt x="2011391" y="9244752"/>
                  </a:lnTo>
                  <a:lnTo>
                    <a:pt x="2022316" y="9184373"/>
                  </a:lnTo>
                  <a:lnTo>
                    <a:pt x="2021306" y="9128601"/>
                  </a:lnTo>
                  <a:lnTo>
                    <a:pt x="2032963" y="9071118"/>
                  </a:lnTo>
                  <a:lnTo>
                    <a:pt x="2032631" y="8966247"/>
                  </a:lnTo>
                  <a:lnTo>
                    <a:pt x="2034247" y="8817295"/>
                  </a:lnTo>
                  <a:lnTo>
                    <a:pt x="2037870" y="8676275"/>
                  </a:lnTo>
                  <a:lnTo>
                    <a:pt x="2027109" y="8633740"/>
                  </a:lnTo>
                  <a:lnTo>
                    <a:pt x="2030593" y="8543950"/>
                  </a:lnTo>
                  <a:lnTo>
                    <a:pt x="2009815" y="8461823"/>
                  </a:lnTo>
                  <a:lnTo>
                    <a:pt x="2011819" y="8417965"/>
                  </a:lnTo>
                  <a:lnTo>
                    <a:pt x="2484852" y="10287682"/>
                  </a:lnTo>
                  <a:lnTo>
                    <a:pt x="2288339" y="10287638"/>
                  </a:lnTo>
                  <a:lnTo>
                    <a:pt x="2273390" y="10280330"/>
                  </a:lnTo>
                  <a:lnTo>
                    <a:pt x="2252225" y="10248454"/>
                  </a:lnTo>
                  <a:lnTo>
                    <a:pt x="2218545" y="10218889"/>
                  </a:lnTo>
                  <a:lnTo>
                    <a:pt x="2175135" y="10150865"/>
                  </a:lnTo>
                  <a:lnTo>
                    <a:pt x="2130720" y="10078870"/>
                  </a:lnTo>
                  <a:lnTo>
                    <a:pt x="2085173" y="10002400"/>
                  </a:lnTo>
                  <a:lnTo>
                    <a:pt x="2061935" y="9962330"/>
                  </a:lnTo>
                  <a:close/>
                </a:path>
                <a:path w="5804534" h="10288905">
                  <a:moveTo>
                    <a:pt x="554120" y="4727437"/>
                  </a:moveTo>
                  <a:lnTo>
                    <a:pt x="532333" y="4641321"/>
                  </a:lnTo>
                  <a:lnTo>
                    <a:pt x="533511" y="4594197"/>
                  </a:lnTo>
                  <a:lnTo>
                    <a:pt x="577091" y="4766449"/>
                  </a:lnTo>
                  <a:lnTo>
                    <a:pt x="554120" y="4727437"/>
                  </a:lnTo>
                  <a:close/>
                </a:path>
              </a:pathLst>
            </a:custGeom>
            <a:solidFill>
              <a:srgbClr val="98D5D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92208" y="898461"/>
            <a:ext cx="3830954" cy="1290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300" spc="570"/>
              <a:t>DJEČJ</a:t>
            </a:r>
            <a:r>
              <a:rPr dirty="0" sz="8300" spc="60"/>
              <a:t>E</a:t>
            </a:r>
            <a:endParaRPr sz="8300"/>
          </a:p>
        </p:txBody>
      </p:sp>
      <p:sp>
        <p:nvSpPr>
          <p:cNvPr id="7" name="object 7" descr=""/>
          <p:cNvSpPr txBox="1"/>
          <p:nvPr/>
        </p:nvSpPr>
        <p:spPr>
          <a:xfrm>
            <a:off x="7792208" y="1424977"/>
            <a:ext cx="10083165" cy="6701155"/>
          </a:xfrm>
          <a:prstGeom prst="rect">
            <a:avLst/>
          </a:prstGeom>
        </p:spPr>
        <p:txBody>
          <a:bodyPr wrap="square" lIns="0" tIns="685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0"/>
              </a:spcBef>
            </a:pPr>
            <a:r>
              <a:rPr dirty="0" sz="8300" spc="335">
                <a:latin typeface="Trebuchet MS"/>
                <a:cs typeface="Trebuchet MS"/>
              </a:rPr>
              <a:t>PODUZETNIŠTV</a:t>
            </a:r>
            <a:r>
              <a:rPr dirty="0" sz="8300" spc="-175">
                <a:latin typeface="Trebuchet MS"/>
                <a:cs typeface="Trebuchet MS"/>
              </a:rPr>
              <a:t>O</a:t>
            </a:r>
            <a:endParaRPr sz="8300">
              <a:latin typeface="Trebuchet MS"/>
              <a:cs typeface="Trebuchet MS"/>
            </a:endParaRPr>
          </a:p>
          <a:p>
            <a:pPr algn="ctr" marL="1626870">
              <a:lnSpc>
                <a:spcPct val="100000"/>
              </a:lnSpc>
              <a:spcBef>
                <a:spcPts val="5815"/>
              </a:spcBef>
            </a:pPr>
            <a:r>
              <a:rPr dirty="0" sz="9100">
                <a:solidFill>
                  <a:srgbClr val="FFE893"/>
                </a:solidFill>
                <a:latin typeface="Trebuchet MS"/>
                <a:cs typeface="Trebuchet MS"/>
              </a:rPr>
              <a:t>Prod</a:t>
            </a:r>
            <a:r>
              <a:rPr dirty="0" cap="small" sz="9100">
                <a:solidFill>
                  <a:srgbClr val="FFE893"/>
                </a:solidFill>
                <a:latin typeface="Trebuchet MS"/>
                <a:cs typeface="Trebuchet MS"/>
              </a:rPr>
              <a:t>a</a:t>
            </a:r>
            <a:r>
              <a:rPr dirty="0" sz="9100">
                <a:solidFill>
                  <a:srgbClr val="FFE893"/>
                </a:solidFill>
                <a:latin typeface="Trebuchet MS"/>
                <a:cs typeface="Trebuchet MS"/>
              </a:rPr>
              <a:t>j</a:t>
            </a:r>
            <a:r>
              <a:rPr dirty="0" cap="small" sz="9100">
                <a:solidFill>
                  <a:srgbClr val="FFE893"/>
                </a:solidFill>
                <a:latin typeface="Trebuchet MS"/>
                <a:cs typeface="Trebuchet MS"/>
              </a:rPr>
              <a:t>a</a:t>
            </a:r>
            <a:r>
              <a:rPr dirty="0" sz="9100" spc="-650">
                <a:solidFill>
                  <a:srgbClr val="FFE893"/>
                </a:solidFill>
                <a:latin typeface="Trebuchet MS"/>
                <a:cs typeface="Trebuchet MS"/>
              </a:rPr>
              <a:t> </a:t>
            </a:r>
            <a:r>
              <a:rPr dirty="0" sz="9100" spc="-480">
                <a:solidFill>
                  <a:srgbClr val="FFE893"/>
                </a:solidFill>
                <a:latin typeface="Trebuchet MS"/>
                <a:cs typeface="Trebuchet MS"/>
              </a:rPr>
              <a:t>limun</a:t>
            </a:r>
            <a:r>
              <a:rPr dirty="0" cap="small" sz="9100" spc="-480">
                <a:solidFill>
                  <a:srgbClr val="FFE893"/>
                </a:solidFill>
                <a:latin typeface="Trebuchet MS"/>
                <a:cs typeface="Trebuchet MS"/>
              </a:rPr>
              <a:t>a</a:t>
            </a:r>
            <a:r>
              <a:rPr dirty="0" sz="9100" spc="-480">
                <a:solidFill>
                  <a:srgbClr val="FFE893"/>
                </a:solidFill>
                <a:latin typeface="Trebuchet MS"/>
                <a:cs typeface="Trebuchet MS"/>
              </a:rPr>
              <a:t>de</a:t>
            </a:r>
            <a:endParaRPr sz="9100">
              <a:latin typeface="Trebuchet MS"/>
              <a:cs typeface="Trebuchet MS"/>
            </a:endParaRPr>
          </a:p>
          <a:p>
            <a:pPr algn="ctr" marL="1207135">
              <a:lnSpc>
                <a:spcPct val="100000"/>
              </a:lnSpc>
              <a:spcBef>
                <a:spcPts val="125"/>
              </a:spcBef>
            </a:pPr>
            <a:r>
              <a:rPr dirty="0" sz="7900">
                <a:solidFill>
                  <a:srgbClr val="FAAAC8"/>
                </a:solidFill>
                <a:latin typeface="Trebuchet MS"/>
                <a:cs typeface="Trebuchet MS"/>
              </a:rPr>
              <a:t>Izr</a:t>
            </a:r>
            <a:r>
              <a:rPr dirty="0" cap="small" sz="7900">
                <a:solidFill>
                  <a:srgbClr val="FAAAC8"/>
                </a:solidFill>
                <a:latin typeface="Trebuchet MS"/>
                <a:cs typeface="Trebuchet MS"/>
              </a:rPr>
              <a:t>a</a:t>
            </a:r>
            <a:r>
              <a:rPr dirty="0" sz="7900">
                <a:solidFill>
                  <a:srgbClr val="FAAAC8"/>
                </a:solidFill>
                <a:latin typeface="Trebuchet MS"/>
                <a:cs typeface="Trebuchet MS"/>
              </a:rPr>
              <a:t>d</a:t>
            </a:r>
            <a:r>
              <a:rPr dirty="0" cap="small" sz="7900">
                <a:solidFill>
                  <a:srgbClr val="FAAAC8"/>
                </a:solidFill>
                <a:latin typeface="Trebuchet MS"/>
                <a:cs typeface="Trebuchet MS"/>
              </a:rPr>
              <a:t>a</a:t>
            </a:r>
            <a:r>
              <a:rPr dirty="0" sz="7900" spc="-400">
                <a:solidFill>
                  <a:srgbClr val="FAAAC8"/>
                </a:solidFill>
                <a:latin typeface="Trebuchet MS"/>
                <a:cs typeface="Trebuchet MS"/>
              </a:rPr>
              <a:t> </a:t>
            </a:r>
            <a:r>
              <a:rPr dirty="0" sz="7900" spc="-30">
                <a:solidFill>
                  <a:srgbClr val="FAAAC8"/>
                </a:solidFill>
                <a:latin typeface="Trebuchet MS"/>
                <a:cs typeface="Trebuchet MS"/>
              </a:rPr>
              <a:t>n</a:t>
            </a:r>
            <a:r>
              <a:rPr dirty="0" cap="small" sz="7900" spc="-30">
                <a:solidFill>
                  <a:srgbClr val="FAAAC8"/>
                </a:solidFill>
                <a:latin typeface="Trebuchet MS"/>
                <a:cs typeface="Trebuchet MS"/>
              </a:rPr>
              <a:t>a</a:t>
            </a:r>
            <a:r>
              <a:rPr dirty="0" sz="7900" spc="-30">
                <a:solidFill>
                  <a:srgbClr val="FAAAC8"/>
                </a:solidFill>
                <a:latin typeface="Trebuchet MS"/>
                <a:cs typeface="Trebuchet MS"/>
              </a:rPr>
              <a:t>rukvic</a:t>
            </a:r>
            <a:r>
              <a:rPr dirty="0" cap="small" sz="7900" spc="-30">
                <a:solidFill>
                  <a:srgbClr val="FAAAC8"/>
                </a:solidFill>
                <a:latin typeface="Trebuchet MS"/>
                <a:cs typeface="Trebuchet MS"/>
              </a:rPr>
              <a:t>a</a:t>
            </a:r>
            <a:endParaRPr sz="7900">
              <a:latin typeface="Trebuchet MS"/>
              <a:cs typeface="Trebuchet MS"/>
            </a:endParaRPr>
          </a:p>
          <a:p>
            <a:pPr algn="ctr" marL="595630">
              <a:lnSpc>
                <a:spcPct val="100000"/>
              </a:lnSpc>
              <a:spcBef>
                <a:spcPts val="3765"/>
              </a:spcBef>
            </a:pPr>
            <a:r>
              <a:rPr dirty="0" sz="6000" spc="-110">
                <a:solidFill>
                  <a:srgbClr val="004AAC"/>
                </a:solidFill>
                <a:latin typeface="Trebuchet MS"/>
                <a:cs typeface="Trebuchet MS"/>
              </a:rPr>
              <a:t>Cr</a:t>
            </a:r>
            <a:r>
              <a:rPr dirty="0" cap="small" sz="6000" spc="-110">
                <a:solidFill>
                  <a:srgbClr val="004AAC"/>
                </a:solidFill>
                <a:latin typeface="Trebuchet MS"/>
                <a:cs typeface="Trebuchet MS"/>
              </a:rPr>
              <a:t>ta</a:t>
            </a:r>
            <a:r>
              <a:rPr dirty="0" sz="6000" spc="-110">
                <a:solidFill>
                  <a:srgbClr val="004AAC"/>
                </a:solidFill>
                <a:latin typeface="Trebuchet MS"/>
                <a:cs typeface="Trebuchet MS"/>
              </a:rPr>
              <a:t>nje</a:t>
            </a:r>
            <a:r>
              <a:rPr dirty="0" sz="6000" spc="-26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6000">
                <a:solidFill>
                  <a:srgbClr val="004AAC"/>
                </a:solidFill>
                <a:latin typeface="Trebuchet MS"/>
                <a:cs typeface="Trebuchet MS"/>
              </a:rPr>
              <a:t>i</a:t>
            </a:r>
            <a:r>
              <a:rPr dirty="0" sz="6000" spc="-254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6000">
                <a:solidFill>
                  <a:srgbClr val="004AAC"/>
                </a:solidFill>
                <a:latin typeface="Trebuchet MS"/>
                <a:cs typeface="Trebuchet MS"/>
              </a:rPr>
              <a:t>prod</a:t>
            </a:r>
            <a:r>
              <a:rPr dirty="0" cap="small" sz="6000">
                <a:solidFill>
                  <a:srgbClr val="004AAC"/>
                </a:solidFill>
                <a:latin typeface="Trebuchet MS"/>
                <a:cs typeface="Trebuchet MS"/>
              </a:rPr>
              <a:t>a</a:t>
            </a:r>
            <a:r>
              <a:rPr dirty="0" sz="6000">
                <a:solidFill>
                  <a:srgbClr val="004AAC"/>
                </a:solidFill>
                <a:latin typeface="Trebuchet MS"/>
                <a:cs typeface="Trebuchet MS"/>
              </a:rPr>
              <a:t>j</a:t>
            </a:r>
            <a:r>
              <a:rPr dirty="0" cap="small" sz="6000">
                <a:solidFill>
                  <a:srgbClr val="004AAC"/>
                </a:solidFill>
                <a:latin typeface="Trebuchet MS"/>
                <a:cs typeface="Trebuchet MS"/>
              </a:rPr>
              <a:t>a</a:t>
            </a:r>
            <a:r>
              <a:rPr dirty="0" sz="6000" spc="-254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cap="small" sz="6000" spc="-10">
                <a:solidFill>
                  <a:srgbClr val="004AAC"/>
                </a:solidFill>
                <a:latin typeface="Trebuchet MS"/>
                <a:cs typeface="Trebuchet MS"/>
              </a:rPr>
              <a:t>c</a:t>
            </a:r>
            <a:r>
              <a:rPr dirty="0" sz="6000" spc="-10">
                <a:solidFill>
                  <a:srgbClr val="004AAC"/>
                </a:solidFill>
                <a:latin typeface="Trebuchet MS"/>
                <a:cs typeface="Trebuchet MS"/>
              </a:rPr>
              <a:t>r</a:t>
            </a:r>
            <a:r>
              <a:rPr dirty="0" cap="small" sz="6000" spc="-10">
                <a:solidFill>
                  <a:srgbClr val="004AAC"/>
                </a:solidFill>
                <a:latin typeface="Trebuchet MS"/>
                <a:cs typeface="Trebuchet MS"/>
              </a:rPr>
              <a:t>t</a:t>
            </a:r>
            <a:r>
              <a:rPr dirty="0" sz="6000" spc="-10">
                <a:solidFill>
                  <a:srgbClr val="004AAC"/>
                </a:solidFill>
                <a:latin typeface="Trebuchet MS"/>
                <a:cs typeface="Trebuchet MS"/>
              </a:rPr>
              <a:t>ež</a:t>
            </a:r>
            <a:r>
              <a:rPr dirty="0" cap="small" sz="6000" spc="-10">
                <a:solidFill>
                  <a:srgbClr val="004AAC"/>
                </a:solidFill>
                <a:latin typeface="Trebuchet MS"/>
                <a:cs typeface="Trebuchet MS"/>
              </a:rPr>
              <a:t>a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44643" y="4789746"/>
            <a:ext cx="8769350" cy="1931035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375285" marR="5080" indent="-363220">
              <a:lnSpc>
                <a:spcPts val="6859"/>
              </a:lnSpc>
              <a:spcBef>
                <a:spcPts val="1390"/>
              </a:spcBef>
            </a:pPr>
            <a:r>
              <a:rPr dirty="0" cap="small" sz="6750" spc="-265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6750" spc="-265">
                <a:solidFill>
                  <a:srgbClr val="2F2F2F"/>
                </a:solidFill>
                <a:latin typeface="Trebuchet MS"/>
                <a:cs typeface="Trebuchet MS"/>
              </a:rPr>
              <a:t>ožemo</a:t>
            </a:r>
            <a:r>
              <a:rPr dirty="0" sz="6750" spc="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750" spc="-475">
                <a:solidFill>
                  <a:srgbClr val="2F2F2F"/>
                </a:solidFill>
                <a:latin typeface="Trebuchet MS"/>
                <a:cs typeface="Trebuchet MS"/>
              </a:rPr>
              <a:t>RIJEŠITI</a:t>
            </a:r>
            <a:r>
              <a:rPr dirty="0" sz="6750" spc="2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750" spc="-635">
                <a:solidFill>
                  <a:srgbClr val="2F2F2F"/>
                </a:solidFill>
                <a:latin typeface="Trebuchet MS"/>
                <a:cs typeface="Trebuchet MS"/>
              </a:rPr>
              <a:t>PROBLE</a:t>
            </a:r>
            <a:r>
              <a:rPr dirty="0" cap="small" sz="6750" spc="-635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6750" spc="-63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cap="small" sz="6750" spc="-420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6750" spc="-420">
                <a:solidFill>
                  <a:srgbClr val="2F2F2F"/>
                </a:solidFill>
                <a:latin typeface="Trebuchet MS"/>
                <a:cs typeface="Trebuchet MS"/>
              </a:rPr>
              <a:t>OŽE</a:t>
            </a:r>
            <a:r>
              <a:rPr dirty="0" cap="small" sz="6750" spc="-420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6750" spc="-420">
                <a:solidFill>
                  <a:srgbClr val="2F2F2F"/>
                </a:solidFill>
                <a:latin typeface="Trebuchet MS"/>
                <a:cs typeface="Trebuchet MS"/>
              </a:rPr>
              <a:t>O</a:t>
            </a:r>
            <a:r>
              <a:rPr dirty="0" sz="6750" spc="1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750" spc="-625">
                <a:solidFill>
                  <a:srgbClr val="2F2F2F"/>
                </a:solidFill>
                <a:latin typeface="Trebuchet MS"/>
                <a:cs typeface="Trebuchet MS"/>
              </a:rPr>
              <a:t>PO</a:t>
            </a:r>
            <a:r>
              <a:rPr dirty="0" cap="small" sz="6750" spc="-625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6750" spc="-625">
                <a:solidFill>
                  <a:srgbClr val="2F2F2F"/>
                </a:solidFill>
                <a:latin typeface="Trebuchet MS"/>
                <a:cs typeface="Trebuchet MS"/>
              </a:rPr>
              <a:t>OĆ</a:t>
            </a:r>
            <a:r>
              <a:rPr dirty="0" sz="6750" spc="25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dirty="0" sz="6750" spc="-770">
                <a:solidFill>
                  <a:srgbClr val="2F2F2F"/>
                </a:solidFill>
                <a:latin typeface="Trebuchet MS"/>
                <a:cs typeface="Trebuchet MS"/>
              </a:rPr>
              <a:t>DRUGI</a:t>
            </a:r>
            <a:r>
              <a:rPr dirty="0" cap="small" sz="6750" spc="-770">
                <a:solidFill>
                  <a:srgbClr val="2F2F2F"/>
                </a:solidFill>
                <a:latin typeface="Trebuchet MS"/>
                <a:cs typeface="Trebuchet MS"/>
              </a:rPr>
              <a:t>m</a:t>
            </a:r>
            <a:r>
              <a:rPr dirty="0" sz="6750" spc="-770">
                <a:solidFill>
                  <a:srgbClr val="2F2F2F"/>
                </a:solidFill>
                <a:latin typeface="Trebuchet MS"/>
                <a:cs typeface="Trebuchet MS"/>
              </a:rPr>
              <a:t>A</a:t>
            </a:r>
            <a:endParaRPr sz="67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964565" marR="5080" indent="-952500">
              <a:lnSpc>
                <a:spcPts val="11240"/>
              </a:lnSpc>
              <a:spcBef>
                <a:spcPts val="1620"/>
              </a:spcBef>
            </a:pPr>
            <a:r>
              <a:rPr dirty="0" sz="10550" spc="-5480">
                <a:solidFill>
                  <a:srgbClr val="A681F1"/>
                </a:solidFill>
              </a:rPr>
              <a:t>P</a:t>
            </a:r>
            <a:r>
              <a:rPr dirty="0" baseline="-2538" sz="14775" spc="-832">
                <a:solidFill>
                  <a:srgbClr val="808080"/>
                </a:solidFill>
              </a:rPr>
              <a:t>P</a:t>
            </a:r>
            <a:r>
              <a:rPr dirty="0" sz="10550" spc="-6650">
                <a:solidFill>
                  <a:srgbClr val="A681F1"/>
                </a:solidFill>
              </a:rPr>
              <a:t>O</a:t>
            </a:r>
            <a:r>
              <a:rPr dirty="0" baseline="-2538" sz="14775" spc="-832">
                <a:solidFill>
                  <a:srgbClr val="808080"/>
                </a:solidFill>
              </a:rPr>
              <a:t>O</a:t>
            </a:r>
            <a:r>
              <a:rPr dirty="0" sz="10550" spc="-7120">
                <a:solidFill>
                  <a:srgbClr val="A681F1"/>
                </a:solidFill>
              </a:rPr>
              <a:t>M</a:t>
            </a:r>
            <a:r>
              <a:rPr dirty="0" baseline="-2538" sz="14775" spc="-810">
                <a:solidFill>
                  <a:srgbClr val="808080"/>
                </a:solidFill>
              </a:rPr>
              <a:t>M</a:t>
            </a:r>
            <a:r>
              <a:rPr dirty="0" sz="10550" spc="-5885">
                <a:solidFill>
                  <a:srgbClr val="A681F1"/>
                </a:solidFill>
              </a:rPr>
              <a:t>A</a:t>
            </a:r>
            <a:r>
              <a:rPr dirty="0" baseline="-2538" sz="14775" spc="-705">
                <a:solidFill>
                  <a:srgbClr val="808080"/>
                </a:solidFill>
              </a:rPr>
              <a:t>A</a:t>
            </a:r>
            <a:r>
              <a:rPr dirty="0" sz="10550" spc="-6730">
                <a:solidFill>
                  <a:srgbClr val="A681F1"/>
                </a:solidFill>
              </a:rPr>
              <a:t>G</a:t>
            </a:r>
            <a:r>
              <a:rPr dirty="0" baseline="-2538" sz="14775" spc="-832">
                <a:solidFill>
                  <a:srgbClr val="808080"/>
                </a:solidFill>
              </a:rPr>
              <a:t>G</a:t>
            </a:r>
            <a:r>
              <a:rPr dirty="0" sz="10550" spc="-5885">
                <a:solidFill>
                  <a:srgbClr val="A681F1"/>
                </a:solidFill>
              </a:rPr>
              <a:t>A</a:t>
            </a:r>
            <a:r>
              <a:rPr dirty="0" baseline="-2538" sz="14775" spc="-705">
                <a:solidFill>
                  <a:srgbClr val="808080"/>
                </a:solidFill>
              </a:rPr>
              <a:t>A</a:t>
            </a:r>
            <a:r>
              <a:rPr dirty="0" sz="10550" spc="-6325">
                <a:solidFill>
                  <a:srgbClr val="A681F1"/>
                </a:solidFill>
              </a:rPr>
              <a:t>N</a:t>
            </a:r>
            <a:r>
              <a:rPr dirty="0" baseline="-2538" sz="14775" spc="-794">
                <a:solidFill>
                  <a:srgbClr val="808080"/>
                </a:solidFill>
              </a:rPr>
              <a:t>N</a:t>
            </a:r>
            <a:r>
              <a:rPr dirty="0" sz="10550" spc="-4625">
                <a:solidFill>
                  <a:srgbClr val="A681F1"/>
                </a:solidFill>
              </a:rPr>
              <a:t>J</a:t>
            </a:r>
            <a:r>
              <a:rPr dirty="0" baseline="-2538" sz="14775" spc="-802">
                <a:solidFill>
                  <a:srgbClr val="808080"/>
                </a:solidFill>
              </a:rPr>
              <a:t>J</a:t>
            </a:r>
            <a:r>
              <a:rPr dirty="0" sz="10550" spc="-5315">
                <a:solidFill>
                  <a:srgbClr val="A681F1"/>
                </a:solidFill>
              </a:rPr>
              <a:t>E</a:t>
            </a:r>
            <a:r>
              <a:rPr dirty="0" baseline="-2538" sz="14775" spc="-104">
                <a:solidFill>
                  <a:srgbClr val="808080"/>
                </a:solidFill>
              </a:rPr>
              <a:t>E</a:t>
            </a:r>
            <a:r>
              <a:rPr dirty="0" baseline="-2538" sz="14775" spc="3690">
                <a:solidFill>
                  <a:srgbClr val="808080"/>
                </a:solidFill>
              </a:rPr>
              <a:t> </a:t>
            </a:r>
            <a:r>
              <a:rPr dirty="0" sz="10550" spc="-6220">
                <a:solidFill>
                  <a:srgbClr val="A681F1"/>
                </a:solidFill>
              </a:rPr>
              <a:t>D</a:t>
            </a:r>
            <a:r>
              <a:rPr dirty="0" baseline="-2538" sz="14775" spc="-1005">
                <a:solidFill>
                  <a:srgbClr val="808080"/>
                </a:solidFill>
              </a:rPr>
              <a:t>D</a:t>
            </a:r>
            <a:r>
              <a:rPr dirty="0" sz="10550" spc="-5880">
                <a:solidFill>
                  <a:srgbClr val="A681F1"/>
                </a:solidFill>
              </a:rPr>
              <a:t>R</a:t>
            </a:r>
            <a:r>
              <a:rPr dirty="0" baseline="-2538" sz="14775" spc="-1027">
                <a:solidFill>
                  <a:srgbClr val="808080"/>
                </a:solidFill>
              </a:rPr>
              <a:t>R</a:t>
            </a:r>
            <a:r>
              <a:rPr dirty="0" sz="10550" spc="-6545">
                <a:solidFill>
                  <a:srgbClr val="A681F1"/>
                </a:solidFill>
              </a:rPr>
              <a:t>U</a:t>
            </a:r>
            <a:r>
              <a:rPr dirty="0" baseline="-2538" sz="14775" spc="-1035">
                <a:solidFill>
                  <a:srgbClr val="808080"/>
                </a:solidFill>
              </a:rPr>
              <a:t>U</a:t>
            </a:r>
            <a:r>
              <a:rPr dirty="0" sz="10550" spc="-6865">
                <a:solidFill>
                  <a:srgbClr val="A681F1"/>
                </a:solidFill>
              </a:rPr>
              <a:t>G</a:t>
            </a:r>
            <a:r>
              <a:rPr dirty="0" baseline="-2538" sz="14775" spc="-1035">
                <a:solidFill>
                  <a:srgbClr val="808080"/>
                </a:solidFill>
              </a:rPr>
              <a:t>G</a:t>
            </a:r>
            <a:r>
              <a:rPr dirty="0" sz="10550" spc="-2475">
                <a:solidFill>
                  <a:srgbClr val="A681F1"/>
                </a:solidFill>
              </a:rPr>
              <a:t>I</a:t>
            </a:r>
            <a:r>
              <a:rPr dirty="0" baseline="-2538" sz="14775" spc="-1192">
                <a:solidFill>
                  <a:srgbClr val="808080"/>
                </a:solidFill>
              </a:rPr>
              <a:t>I</a:t>
            </a:r>
            <a:r>
              <a:rPr dirty="0" sz="10550" spc="-7255">
                <a:solidFill>
                  <a:srgbClr val="A681F1"/>
                </a:solidFill>
              </a:rPr>
              <a:t>M</a:t>
            </a:r>
            <a:r>
              <a:rPr dirty="0" baseline="-2538" sz="14775" spc="-1012">
                <a:solidFill>
                  <a:srgbClr val="808080"/>
                </a:solidFill>
              </a:rPr>
              <a:t>M</a:t>
            </a:r>
            <a:r>
              <a:rPr dirty="0" sz="10550" spc="-6020">
                <a:solidFill>
                  <a:srgbClr val="A681F1"/>
                </a:solidFill>
              </a:rPr>
              <a:t>A</a:t>
            </a:r>
            <a:r>
              <a:rPr dirty="0" baseline="-2538" sz="14775" spc="-307">
                <a:solidFill>
                  <a:srgbClr val="808080"/>
                </a:solidFill>
              </a:rPr>
              <a:t>A</a:t>
            </a:r>
            <a:endParaRPr baseline="-2538" sz="1477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803969"/>
            <a:ext cx="1938020" cy="1600200"/>
          </a:xfrm>
          <a:custGeom>
            <a:avLst/>
            <a:gdLst/>
            <a:ahLst/>
            <a:cxnLst/>
            <a:rect l="l" t="t" r="r" b="b"/>
            <a:pathLst>
              <a:path w="1938020" h="1600200">
                <a:moveTo>
                  <a:pt x="1634414" y="575370"/>
                </a:moveTo>
                <a:lnTo>
                  <a:pt x="246220" y="614842"/>
                </a:lnTo>
                <a:lnTo>
                  <a:pt x="247252" y="611790"/>
                </a:lnTo>
                <a:lnTo>
                  <a:pt x="263476" y="568302"/>
                </a:lnTo>
                <a:lnTo>
                  <a:pt x="282461" y="526000"/>
                </a:lnTo>
                <a:lnTo>
                  <a:pt x="303683" y="484721"/>
                </a:lnTo>
                <a:lnTo>
                  <a:pt x="326615" y="444300"/>
                </a:lnTo>
                <a:lnTo>
                  <a:pt x="350733" y="404575"/>
                </a:lnTo>
                <a:lnTo>
                  <a:pt x="402480" y="323001"/>
                </a:lnTo>
                <a:lnTo>
                  <a:pt x="430239" y="280071"/>
                </a:lnTo>
                <a:lnTo>
                  <a:pt x="459179" y="237387"/>
                </a:lnTo>
                <a:lnTo>
                  <a:pt x="489732" y="195694"/>
                </a:lnTo>
                <a:lnTo>
                  <a:pt x="522169" y="155937"/>
                </a:lnTo>
                <a:lnTo>
                  <a:pt x="557003" y="118762"/>
                </a:lnTo>
                <a:lnTo>
                  <a:pt x="594584" y="85014"/>
                </a:lnTo>
                <a:lnTo>
                  <a:pt x="635303" y="55488"/>
                </a:lnTo>
                <a:lnTo>
                  <a:pt x="679553" y="30980"/>
                </a:lnTo>
                <a:lnTo>
                  <a:pt x="727726" y="12285"/>
                </a:lnTo>
                <a:lnTo>
                  <a:pt x="771309" y="4955"/>
                </a:lnTo>
                <a:lnTo>
                  <a:pt x="816692" y="0"/>
                </a:lnTo>
                <a:lnTo>
                  <a:pt x="861968" y="460"/>
                </a:lnTo>
                <a:lnTo>
                  <a:pt x="905227" y="9381"/>
                </a:lnTo>
                <a:lnTo>
                  <a:pt x="944563" y="29803"/>
                </a:lnTo>
                <a:lnTo>
                  <a:pt x="977572" y="62408"/>
                </a:lnTo>
                <a:lnTo>
                  <a:pt x="1007138" y="98619"/>
                </a:lnTo>
                <a:lnTo>
                  <a:pt x="1032904" y="137879"/>
                </a:lnTo>
                <a:lnTo>
                  <a:pt x="1054510" y="179635"/>
                </a:lnTo>
                <a:lnTo>
                  <a:pt x="1071600" y="223330"/>
                </a:lnTo>
                <a:lnTo>
                  <a:pt x="1083814" y="268408"/>
                </a:lnTo>
                <a:lnTo>
                  <a:pt x="1090794" y="314314"/>
                </a:lnTo>
                <a:lnTo>
                  <a:pt x="1093947" y="351397"/>
                </a:lnTo>
                <a:lnTo>
                  <a:pt x="1622760" y="336360"/>
                </a:lnTo>
                <a:lnTo>
                  <a:pt x="1627122" y="354245"/>
                </a:lnTo>
                <a:lnTo>
                  <a:pt x="1634946" y="406496"/>
                </a:lnTo>
                <a:lnTo>
                  <a:pt x="1638692" y="459324"/>
                </a:lnTo>
                <a:lnTo>
                  <a:pt x="1638971" y="512344"/>
                </a:lnTo>
                <a:lnTo>
                  <a:pt x="1636391" y="565171"/>
                </a:lnTo>
                <a:lnTo>
                  <a:pt x="1634414" y="575370"/>
                </a:lnTo>
                <a:close/>
              </a:path>
              <a:path w="1938020" h="1600200">
                <a:moveTo>
                  <a:pt x="1622760" y="336360"/>
                </a:moveTo>
                <a:lnTo>
                  <a:pt x="1093947" y="351397"/>
                </a:lnTo>
                <a:lnTo>
                  <a:pt x="1122425" y="314915"/>
                </a:lnTo>
                <a:lnTo>
                  <a:pt x="1153524" y="280748"/>
                </a:lnTo>
                <a:lnTo>
                  <a:pt x="1187551" y="249305"/>
                </a:lnTo>
                <a:lnTo>
                  <a:pt x="1224811" y="220998"/>
                </a:lnTo>
                <a:lnTo>
                  <a:pt x="1271357" y="192583"/>
                </a:lnTo>
                <a:lnTo>
                  <a:pt x="1321263" y="171356"/>
                </a:lnTo>
                <a:lnTo>
                  <a:pt x="1373610" y="157142"/>
                </a:lnTo>
                <a:lnTo>
                  <a:pt x="1427480" y="149765"/>
                </a:lnTo>
                <a:lnTo>
                  <a:pt x="1481953" y="149049"/>
                </a:lnTo>
                <a:lnTo>
                  <a:pt x="1521571" y="159780"/>
                </a:lnTo>
                <a:lnTo>
                  <a:pt x="1554241" y="183367"/>
                </a:lnTo>
                <a:lnTo>
                  <a:pt x="1579479" y="215786"/>
                </a:lnTo>
                <a:lnTo>
                  <a:pt x="1596804" y="253010"/>
                </a:lnTo>
                <a:lnTo>
                  <a:pt x="1614611" y="302955"/>
                </a:lnTo>
                <a:lnTo>
                  <a:pt x="1622760" y="336360"/>
                </a:lnTo>
                <a:close/>
              </a:path>
              <a:path w="1938020" h="1600200">
                <a:moveTo>
                  <a:pt x="383782" y="1598702"/>
                </a:moveTo>
                <a:lnTo>
                  <a:pt x="249651" y="1600032"/>
                </a:lnTo>
                <a:lnTo>
                  <a:pt x="243615" y="1599723"/>
                </a:lnTo>
                <a:lnTo>
                  <a:pt x="119744" y="1596556"/>
                </a:lnTo>
                <a:lnTo>
                  <a:pt x="119201" y="1596571"/>
                </a:lnTo>
                <a:lnTo>
                  <a:pt x="55696" y="1595915"/>
                </a:lnTo>
                <a:lnTo>
                  <a:pt x="0" y="1596313"/>
                </a:lnTo>
                <a:lnTo>
                  <a:pt x="0" y="611701"/>
                </a:lnTo>
                <a:lnTo>
                  <a:pt x="43417" y="590381"/>
                </a:lnTo>
                <a:lnTo>
                  <a:pt x="88191" y="577954"/>
                </a:lnTo>
                <a:lnTo>
                  <a:pt x="134457" y="572340"/>
                </a:lnTo>
                <a:lnTo>
                  <a:pt x="181882" y="574341"/>
                </a:lnTo>
                <a:lnTo>
                  <a:pt x="200490" y="580150"/>
                </a:lnTo>
                <a:lnTo>
                  <a:pt x="217331" y="589249"/>
                </a:lnTo>
                <a:lnTo>
                  <a:pt x="232532" y="601020"/>
                </a:lnTo>
                <a:lnTo>
                  <a:pt x="246220" y="614842"/>
                </a:lnTo>
                <a:lnTo>
                  <a:pt x="1634414" y="575370"/>
                </a:lnTo>
                <a:lnTo>
                  <a:pt x="1615054" y="654044"/>
                </a:lnTo>
                <a:lnTo>
                  <a:pt x="1599489" y="697141"/>
                </a:lnTo>
                <a:lnTo>
                  <a:pt x="1581975" y="739534"/>
                </a:lnTo>
                <a:lnTo>
                  <a:pt x="1563497" y="781365"/>
                </a:lnTo>
                <a:lnTo>
                  <a:pt x="1557856" y="793853"/>
                </a:lnTo>
                <a:lnTo>
                  <a:pt x="1552292" y="806366"/>
                </a:lnTo>
                <a:lnTo>
                  <a:pt x="1828923" y="798501"/>
                </a:lnTo>
                <a:lnTo>
                  <a:pt x="1838317" y="805461"/>
                </a:lnTo>
                <a:lnTo>
                  <a:pt x="1866575" y="836646"/>
                </a:lnTo>
                <a:lnTo>
                  <a:pt x="1888927" y="872333"/>
                </a:lnTo>
                <a:lnTo>
                  <a:pt x="1906086" y="911680"/>
                </a:lnTo>
                <a:lnTo>
                  <a:pt x="1918768" y="953843"/>
                </a:lnTo>
                <a:lnTo>
                  <a:pt x="1927685" y="997978"/>
                </a:lnTo>
                <a:lnTo>
                  <a:pt x="1933425" y="1043247"/>
                </a:lnTo>
                <a:lnTo>
                  <a:pt x="1937628" y="1191062"/>
                </a:lnTo>
                <a:lnTo>
                  <a:pt x="1931467" y="1226555"/>
                </a:lnTo>
                <a:lnTo>
                  <a:pt x="1926851" y="1252260"/>
                </a:lnTo>
                <a:lnTo>
                  <a:pt x="1924599" y="1265122"/>
                </a:lnTo>
                <a:lnTo>
                  <a:pt x="1922465" y="1278007"/>
                </a:lnTo>
                <a:lnTo>
                  <a:pt x="1920585" y="1290068"/>
                </a:lnTo>
                <a:lnTo>
                  <a:pt x="1915101" y="1326269"/>
                </a:lnTo>
                <a:lnTo>
                  <a:pt x="1912278" y="1341273"/>
                </a:lnTo>
                <a:lnTo>
                  <a:pt x="1901884" y="1385837"/>
                </a:lnTo>
                <a:lnTo>
                  <a:pt x="1882416" y="1434036"/>
                </a:lnTo>
                <a:lnTo>
                  <a:pt x="1859790" y="1481104"/>
                </a:lnTo>
                <a:lnTo>
                  <a:pt x="1855545" y="1489771"/>
                </a:lnTo>
                <a:lnTo>
                  <a:pt x="1851406" y="1498487"/>
                </a:lnTo>
                <a:lnTo>
                  <a:pt x="1847439" y="1507268"/>
                </a:lnTo>
                <a:lnTo>
                  <a:pt x="1842005" y="1519672"/>
                </a:lnTo>
                <a:lnTo>
                  <a:pt x="1839259" y="1525851"/>
                </a:lnTo>
                <a:lnTo>
                  <a:pt x="1822419" y="1531192"/>
                </a:lnTo>
                <a:lnTo>
                  <a:pt x="1804213" y="1533547"/>
                </a:lnTo>
                <a:lnTo>
                  <a:pt x="1785701" y="1534667"/>
                </a:lnTo>
                <a:lnTo>
                  <a:pt x="1767939" y="1536301"/>
                </a:lnTo>
                <a:lnTo>
                  <a:pt x="1690557" y="1545656"/>
                </a:lnTo>
                <a:lnTo>
                  <a:pt x="1664693" y="1547880"/>
                </a:lnTo>
                <a:lnTo>
                  <a:pt x="1567336" y="1553407"/>
                </a:lnTo>
                <a:lnTo>
                  <a:pt x="1567766" y="1553394"/>
                </a:lnTo>
                <a:lnTo>
                  <a:pt x="1519255" y="1555815"/>
                </a:lnTo>
                <a:lnTo>
                  <a:pt x="1520128" y="1555790"/>
                </a:lnTo>
                <a:lnTo>
                  <a:pt x="1337593" y="1563343"/>
                </a:lnTo>
                <a:lnTo>
                  <a:pt x="652138" y="1582834"/>
                </a:lnTo>
                <a:lnTo>
                  <a:pt x="520082" y="1587722"/>
                </a:lnTo>
                <a:lnTo>
                  <a:pt x="470369" y="1589818"/>
                </a:lnTo>
                <a:lnTo>
                  <a:pt x="426957" y="1593342"/>
                </a:lnTo>
                <a:lnTo>
                  <a:pt x="405349" y="1595889"/>
                </a:lnTo>
                <a:lnTo>
                  <a:pt x="383782" y="1598702"/>
                </a:lnTo>
                <a:close/>
              </a:path>
              <a:path w="1938020" h="1600200">
                <a:moveTo>
                  <a:pt x="1828923" y="798501"/>
                </a:moveTo>
                <a:lnTo>
                  <a:pt x="1552292" y="806366"/>
                </a:lnTo>
                <a:lnTo>
                  <a:pt x="1599895" y="779171"/>
                </a:lnTo>
                <a:lnTo>
                  <a:pt x="1649424" y="761551"/>
                </a:lnTo>
                <a:lnTo>
                  <a:pt x="1702622" y="754740"/>
                </a:lnTo>
                <a:lnTo>
                  <a:pt x="1761230" y="759971"/>
                </a:lnTo>
                <a:lnTo>
                  <a:pt x="1803440" y="779621"/>
                </a:lnTo>
                <a:lnTo>
                  <a:pt x="1828923" y="79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701246" y="0"/>
            <a:ext cx="18975070" cy="10287000"/>
            <a:chOff x="-701246" y="0"/>
            <a:chExt cx="1897507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12166140" y="9971782"/>
              <a:ext cx="1210310" cy="315595"/>
            </a:xfrm>
            <a:custGeom>
              <a:avLst/>
              <a:gdLst/>
              <a:ahLst/>
              <a:cxnLst/>
              <a:rect l="l" t="t" r="r" b="b"/>
              <a:pathLst>
                <a:path w="1210309" h="315595">
                  <a:moveTo>
                    <a:pt x="1210089" y="315217"/>
                  </a:moveTo>
                  <a:lnTo>
                    <a:pt x="714676" y="315217"/>
                  </a:lnTo>
                  <a:lnTo>
                    <a:pt x="714911" y="314915"/>
                  </a:lnTo>
                  <a:lnTo>
                    <a:pt x="746011" y="280748"/>
                  </a:lnTo>
                  <a:lnTo>
                    <a:pt x="780037" y="249305"/>
                  </a:lnTo>
                  <a:lnTo>
                    <a:pt x="817297" y="220998"/>
                  </a:lnTo>
                  <a:lnTo>
                    <a:pt x="863843" y="192583"/>
                  </a:lnTo>
                  <a:lnTo>
                    <a:pt x="913749" y="171356"/>
                  </a:lnTo>
                  <a:lnTo>
                    <a:pt x="966096" y="157142"/>
                  </a:lnTo>
                  <a:lnTo>
                    <a:pt x="1019966" y="149765"/>
                  </a:lnTo>
                  <a:lnTo>
                    <a:pt x="1074439" y="149049"/>
                  </a:lnTo>
                  <a:lnTo>
                    <a:pt x="1114058" y="159780"/>
                  </a:lnTo>
                  <a:lnTo>
                    <a:pt x="1146727" y="183367"/>
                  </a:lnTo>
                  <a:lnTo>
                    <a:pt x="1171965" y="215786"/>
                  </a:lnTo>
                  <a:lnTo>
                    <a:pt x="1189290" y="253010"/>
                  </a:lnTo>
                  <a:lnTo>
                    <a:pt x="1207098" y="302955"/>
                  </a:lnTo>
                  <a:lnTo>
                    <a:pt x="1210089" y="315217"/>
                  </a:lnTo>
                  <a:close/>
                </a:path>
                <a:path w="1210309" h="315595">
                  <a:moveTo>
                    <a:pt x="683371" y="315217"/>
                  </a:moveTo>
                  <a:lnTo>
                    <a:pt x="0" y="315217"/>
                  </a:lnTo>
                  <a:lnTo>
                    <a:pt x="22725" y="280071"/>
                  </a:lnTo>
                  <a:lnTo>
                    <a:pt x="51665" y="237387"/>
                  </a:lnTo>
                  <a:lnTo>
                    <a:pt x="82219" y="195694"/>
                  </a:lnTo>
                  <a:lnTo>
                    <a:pt x="114656" y="155937"/>
                  </a:lnTo>
                  <a:lnTo>
                    <a:pt x="149489" y="118762"/>
                  </a:lnTo>
                  <a:lnTo>
                    <a:pt x="187070" y="85014"/>
                  </a:lnTo>
                  <a:lnTo>
                    <a:pt x="227790" y="55488"/>
                  </a:lnTo>
                  <a:lnTo>
                    <a:pt x="272040" y="30980"/>
                  </a:lnTo>
                  <a:lnTo>
                    <a:pt x="320212" y="12285"/>
                  </a:lnTo>
                  <a:lnTo>
                    <a:pt x="363795" y="4955"/>
                  </a:lnTo>
                  <a:lnTo>
                    <a:pt x="409178" y="0"/>
                  </a:lnTo>
                  <a:lnTo>
                    <a:pt x="454454" y="460"/>
                  </a:lnTo>
                  <a:lnTo>
                    <a:pt x="497714" y="9381"/>
                  </a:lnTo>
                  <a:lnTo>
                    <a:pt x="537050" y="29803"/>
                  </a:lnTo>
                  <a:lnTo>
                    <a:pt x="570058" y="62408"/>
                  </a:lnTo>
                  <a:lnTo>
                    <a:pt x="599624" y="98619"/>
                  </a:lnTo>
                  <a:lnTo>
                    <a:pt x="625390" y="137879"/>
                  </a:lnTo>
                  <a:lnTo>
                    <a:pt x="646997" y="179635"/>
                  </a:lnTo>
                  <a:lnTo>
                    <a:pt x="664086" y="223330"/>
                  </a:lnTo>
                  <a:lnTo>
                    <a:pt x="676300" y="268408"/>
                  </a:lnTo>
                  <a:lnTo>
                    <a:pt x="683280" y="314314"/>
                  </a:lnTo>
                  <a:lnTo>
                    <a:pt x="683371" y="315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01246" y="0"/>
              <a:ext cx="18974711" cy="10286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37144" y="2645384"/>
            <a:ext cx="11494770" cy="5071110"/>
          </a:xfrm>
          <a:prstGeom prst="rect"/>
        </p:spPr>
        <p:txBody>
          <a:bodyPr wrap="square" lIns="0" tIns="599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20"/>
              </a:spcBef>
            </a:pPr>
            <a:r>
              <a:rPr dirty="0" sz="17050" spc="-11940">
                <a:solidFill>
                  <a:srgbClr val="FFD128"/>
                </a:solidFill>
                <a:latin typeface="Verdana"/>
                <a:cs typeface="Verdana"/>
              </a:rPr>
              <a:t>H</a:t>
            </a:r>
            <a:r>
              <a:rPr dirty="0" baseline="-2507" sz="21600" spc="-569">
                <a:solidFill>
                  <a:srgbClr val="FFE893"/>
                </a:solidFill>
                <a:latin typeface="Verdana"/>
                <a:cs typeface="Verdana"/>
              </a:rPr>
              <a:t>H</a:t>
            </a:r>
            <a:r>
              <a:rPr dirty="0" sz="17050" spc="-10875">
                <a:solidFill>
                  <a:srgbClr val="FFD128"/>
                </a:solidFill>
                <a:latin typeface="Verdana"/>
                <a:cs typeface="Verdana"/>
              </a:rPr>
              <a:t>V</a:t>
            </a:r>
            <a:r>
              <a:rPr dirty="0" baseline="-2507" sz="21600" spc="-442">
                <a:solidFill>
                  <a:srgbClr val="FFE893"/>
                </a:solidFill>
                <a:latin typeface="Verdana"/>
                <a:cs typeface="Verdana"/>
              </a:rPr>
              <a:t>V</a:t>
            </a:r>
            <a:r>
              <a:rPr dirty="0" sz="17050" spc="-10755">
                <a:solidFill>
                  <a:srgbClr val="FFD128"/>
                </a:solidFill>
                <a:latin typeface="Verdana"/>
                <a:cs typeface="Verdana"/>
              </a:rPr>
              <a:t>A</a:t>
            </a:r>
            <a:r>
              <a:rPr dirty="0" baseline="-2507" sz="21600" spc="-562">
                <a:solidFill>
                  <a:srgbClr val="FFE893"/>
                </a:solidFill>
                <a:latin typeface="Verdana"/>
                <a:cs typeface="Verdana"/>
              </a:rPr>
              <a:t>A</a:t>
            </a:r>
            <a:r>
              <a:rPr dirty="0" sz="17050" spc="-8565">
                <a:solidFill>
                  <a:srgbClr val="FFD128"/>
                </a:solidFill>
                <a:latin typeface="Verdana"/>
                <a:cs typeface="Verdana"/>
              </a:rPr>
              <a:t>L</a:t>
            </a:r>
            <a:r>
              <a:rPr dirty="0" baseline="-2507" sz="21600" spc="-487">
                <a:solidFill>
                  <a:srgbClr val="FFE893"/>
                </a:solidFill>
                <a:latin typeface="Verdana"/>
                <a:cs typeface="Verdana"/>
              </a:rPr>
              <a:t>L</a:t>
            </a:r>
            <a:r>
              <a:rPr dirty="0" sz="17050" spc="-10755">
                <a:solidFill>
                  <a:srgbClr val="FFD128"/>
                </a:solidFill>
                <a:latin typeface="Verdana"/>
                <a:cs typeface="Verdana"/>
              </a:rPr>
              <a:t>A</a:t>
            </a:r>
            <a:r>
              <a:rPr dirty="0" baseline="-2507" sz="21600" spc="382">
                <a:solidFill>
                  <a:srgbClr val="FFE893"/>
                </a:solidFill>
                <a:latin typeface="Verdana"/>
                <a:cs typeface="Verdana"/>
              </a:rPr>
              <a:t>A</a:t>
            </a:r>
            <a:r>
              <a:rPr dirty="0" baseline="-2507" sz="21600" spc="-3127">
                <a:solidFill>
                  <a:srgbClr val="FFE893"/>
                </a:solidFill>
                <a:latin typeface="Verdana"/>
                <a:cs typeface="Verdana"/>
              </a:rPr>
              <a:t> </a:t>
            </a:r>
            <a:r>
              <a:rPr dirty="0" sz="17050" spc="-10770">
                <a:solidFill>
                  <a:srgbClr val="FFD128"/>
                </a:solidFill>
                <a:latin typeface="Verdana"/>
                <a:cs typeface="Verdana"/>
              </a:rPr>
              <a:t>V</a:t>
            </a:r>
            <a:r>
              <a:rPr dirty="0" baseline="-2507" sz="21600" spc="-284">
                <a:solidFill>
                  <a:srgbClr val="FFE893"/>
                </a:solidFill>
                <a:latin typeface="Verdana"/>
                <a:cs typeface="Verdana"/>
              </a:rPr>
              <a:t>V</a:t>
            </a:r>
            <a:r>
              <a:rPr dirty="0" sz="17050" spc="-10650">
                <a:solidFill>
                  <a:srgbClr val="FFD128"/>
                </a:solidFill>
                <a:latin typeface="Verdana"/>
                <a:cs typeface="Verdana"/>
              </a:rPr>
              <a:t>A</a:t>
            </a:r>
            <a:r>
              <a:rPr dirty="0" baseline="-2507" sz="21600" spc="-405">
                <a:solidFill>
                  <a:srgbClr val="FFE893"/>
                </a:solidFill>
                <a:latin typeface="Verdana"/>
                <a:cs typeface="Verdana"/>
              </a:rPr>
              <a:t>A</a:t>
            </a:r>
            <a:r>
              <a:rPr dirty="0" sz="17050" spc="-13390">
                <a:solidFill>
                  <a:srgbClr val="FFD128"/>
                </a:solidFill>
                <a:latin typeface="Verdana"/>
                <a:cs typeface="Verdana"/>
              </a:rPr>
              <a:t>M</a:t>
            </a:r>
            <a:r>
              <a:rPr dirty="0" baseline="-2507" sz="21600" spc="540">
                <a:solidFill>
                  <a:srgbClr val="FFE893"/>
                </a:solidFill>
                <a:latin typeface="Verdana"/>
                <a:cs typeface="Verdana"/>
              </a:rPr>
              <a:t>M</a:t>
            </a:r>
            <a:endParaRPr baseline="-2507" sz="21600">
              <a:latin typeface="Verdana"/>
              <a:cs typeface="Verdana"/>
            </a:endParaRPr>
          </a:p>
          <a:p>
            <a:pPr algn="ctr" marR="26034">
              <a:lnSpc>
                <a:spcPct val="100000"/>
              </a:lnSpc>
              <a:spcBef>
                <a:spcPts val="2705"/>
              </a:spcBef>
            </a:pPr>
            <a:r>
              <a:rPr dirty="0" sz="9950" spc="-5835">
                <a:solidFill>
                  <a:srgbClr val="004AAC"/>
                </a:solidFill>
                <a:latin typeface="Arial MT"/>
                <a:cs typeface="Arial MT"/>
              </a:rPr>
              <a:t>S</a:t>
            </a:r>
            <a:r>
              <a:rPr dirty="0" baseline="-2342" sz="12450" spc="-52">
                <a:solidFill>
                  <a:srgbClr val="6A99D5"/>
                </a:solidFill>
                <a:latin typeface="Verdana"/>
                <a:cs typeface="Verdana"/>
              </a:rPr>
              <a:t>S</a:t>
            </a:r>
            <a:r>
              <a:rPr dirty="0" sz="9950" spc="-5910">
                <a:solidFill>
                  <a:srgbClr val="004AAC"/>
                </a:solidFill>
                <a:latin typeface="Arial MT"/>
                <a:cs typeface="Arial MT"/>
              </a:rPr>
              <a:t>A</a:t>
            </a:r>
            <a:r>
              <a:rPr dirty="0" baseline="-2342" sz="12450" spc="30">
                <a:solidFill>
                  <a:srgbClr val="6A99D5"/>
                </a:solidFill>
                <a:latin typeface="Verdana"/>
                <a:cs typeface="Verdana"/>
              </a:rPr>
              <a:t>A</a:t>
            </a:r>
            <a:r>
              <a:rPr dirty="0" sz="9950" spc="-6409">
                <a:solidFill>
                  <a:srgbClr val="004AAC"/>
                </a:solidFill>
                <a:latin typeface="Arial MT"/>
                <a:cs typeface="Arial MT"/>
              </a:rPr>
              <a:t>N</a:t>
            </a:r>
            <a:r>
              <a:rPr dirty="0" baseline="-2342" sz="12450" spc="22">
                <a:solidFill>
                  <a:srgbClr val="6A99D5"/>
                </a:solidFill>
                <a:latin typeface="Verdana"/>
                <a:cs typeface="Verdana"/>
              </a:rPr>
              <a:t>N</a:t>
            </a:r>
            <a:r>
              <a:rPr dirty="0" sz="9950" spc="-4340">
                <a:solidFill>
                  <a:srgbClr val="004AAC"/>
                </a:solidFill>
                <a:latin typeface="Arial MT"/>
                <a:cs typeface="Arial MT"/>
              </a:rPr>
              <a:t>J</a:t>
            </a:r>
            <a:r>
              <a:rPr dirty="0" baseline="-2342" sz="12450" spc="240">
                <a:solidFill>
                  <a:srgbClr val="6A99D5"/>
                </a:solidFill>
                <a:latin typeface="Verdana"/>
                <a:cs typeface="Verdana"/>
              </a:rPr>
              <a:t>J</a:t>
            </a:r>
            <a:r>
              <a:rPr dirty="0" sz="9950" spc="-5910">
                <a:solidFill>
                  <a:srgbClr val="004AAC"/>
                </a:solidFill>
                <a:latin typeface="Arial MT"/>
                <a:cs typeface="Arial MT"/>
              </a:rPr>
              <a:t>A</a:t>
            </a:r>
            <a:r>
              <a:rPr dirty="0" baseline="-2342" sz="12450" spc="30">
                <a:solidFill>
                  <a:srgbClr val="6A99D5"/>
                </a:solidFill>
                <a:latin typeface="Verdana"/>
                <a:cs typeface="Verdana"/>
              </a:rPr>
              <a:t>A</a:t>
            </a:r>
            <a:r>
              <a:rPr dirty="0" sz="9950" spc="-4340">
                <a:solidFill>
                  <a:srgbClr val="004AAC"/>
                </a:solidFill>
                <a:latin typeface="Arial MT"/>
                <a:cs typeface="Arial MT"/>
              </a:rPr>
              <a:t>J</a:t>
            </a:r>
            <a:r>
              <a:rPr dirty="0" baseline="-2342" sz="12450" spc="240">
                <a:solidFill>
                  <a:srgbClr val="6A99D5"/>
                </a:solidFill>
                <a:latin typeface="Verdana"/>
                <a:cs typeface="Verdana"/>
              </a:rPr>
              <a:t>J</a:t>
            </a:r>
            <a:r>
              <a:rPr dirty="0" sz="9950" spc="-5390">
                <a:solidFill>
                  <a:srgbClr val="004AAC"/>
                </a:solidFill>
                <a:latin typeface="Arial MT"/>
                <a:cs typeface="Arial MT"/>
              </a:rPr>
              <a:t>T</a:t>
            </a:r>
            <a:r>
              <a:rPr dirty="0" baseline="-2342" sz="12450" spc="104">
                <a:solidFill>
                  <a:srgbClr val="6A99D5"/>
                </a:solidFill>
                <a:latin typeface="Verdana"/>
                <a:cs typeface="Verdana"/>
              </a:rPr>
              <a:t>T</a:t>
            </a:r>
            <a:r>
              <a:rPr dirty="0" sz="9950" spc="-5895">
                <a:solidFill>
                  <a:srgbClr val="004AAC"/>
                </a:solidFill>
                <a:latin typeface="Arial MT"/>
                <a:cs typeface="Arial MT"/>
              </a:rPr>
              <a:t>E</a:t>
            </a:r>
            <a:r>
              <a:rPr dirty="0" baseline="-2342" sz="12450" spc="577">
                <a:solidFill>
                  <a:srgbClr val="6A99D5"/>
                </a:solidFill>
                <a:latin typeface="Verdana"/>
                <a:cs typeface="Verdana"/>
              </a:rPr>
              <a:t>E</a:t>
            </a:r>
            <a:r>
              <a:rPr dirty="0" baseline="-2342" sz="12450" spc="-1725">
                <a:solidFill>
                  <a:srgbClr val="6A99D5"/>
                </a:solidFill>
                <a:latin typeface="Verdana"/>
                <a:cs typeface="Verdana"/>
              </a:rPr>
              <a:t> </a:t>
            </a:r>
            <a:r>
              <a:rPr dirty="0" sz="9950" spc="-6150">
                <a:solidFill>
                  <a:srgbClr val="004AAC"/>
                </a:solidFill>
                <a:latin typeface="Arial MT"/>
                <a:cs typeface="Arial MT"/>
              </a:rPr>
              <a:t>V</a:t>
            </a:r>
            <a:r>
              <a:rPr dirty="0" baseline="-2342" sz="12450" spc="-240">
                <a:solidFill>
                  <a:srgbClr val="6A99D5"/>
                </a:solidFill>
                <a:latin typeface="Verdana"/>
                <a:cs typeface="Verdana"/>
              </a:rPr>
              <a:t>V</a:t>
            </a:r>
            <a:r>
              <a:rPr dirty="0" sz="9950" spc="-6120">
                <a:solidFill>
                  <a:srgbClr val="004AAC"/>
                </a:solidFill>
                <a:latin typeface="Arial MT"/>
                <a:cs typeface="Arial MT"/>
              </a:rPr>
              <a:t>E</a:t>
            </a:r>
            <a:r>
              <a:rPr dirty="0" baseline="-2342" sz="12450" spc="-240">
                <a:solidFill>
                  <a:srgbClr val="6A99D5"/>
                </a:solidFill>
                <a:latin typeface="Verdana"/>
                <a:cs typeface="Verdana"/>
              </a:rPr>
              <a:t>E</a:t>
            </a:r>
            <a:r>
              <a:rPr dirty="0" sz="9950" spc="-5040">
                <a:solidFill>
                  <a:srgbClr val="004AAC"/>
                </a:solidFill>
                <a:latin typeface="Arial MT"/>
                <a:cs typeface="Arial MT"/>
              </a:rPr>
              <a:t>L</a:t>
            </a:r>
            <a:r>
              <a:rPr dirty="0" baseline="-2342" sz="12450" spc="-262">
                <a:solidFill>
                  <a:srgbClr val="6A99D5"/>
                </a:solidFill>
                <a:latin typeface="Verdana"/>
                <a:cs typeface="Verdana"/>
              </a:rPr>
              <a:t>L</a:t>
            </a:r>
            <a:r>
              <a:rPr dirty="0" sz="9950" spc="-2320">
                <a:solidFill>
                  <a:srgbClr val="004AAC"/>
                </a:solidFill>
                <a:latin typeface="Arial MT"/>
                <a:cs typeface="Arial MT"/>
              </a:rPr>
              <a:t>I</a:t>
            </a:r>
            <a:r>
              <a:rPr dirty="0" baseline="-2342" sz="12450" spc="-330">
                <a:solidFill>
                  <a:srgbClr val="6A99D5"/>
                </a:solidFill>
                <a:latin typeface="Verdana"/>
                <a:cs typeface="Verdana"/>
              </a:rPr>
              <a:t>I</a:t>
            </a:r>
            <a:r>
              <a:rPr dirty="0" sz="9950" spc="-6125">
                <a:solidFill>
                  <a:srgbClr val="004AAC"/>
                </a:solidFill>
                <a:latin typeface="Arial MT"/>
                <a:cs typeface="Arial MT"/>
              </a:rPr>
              <a:t>K</a:t>
            </a:r>
            <a:r>
              <a:rPr dirty="0" baseline="-2342" sz="12450" spc="-284">
                <a:solidFill>
                  <a:srgbClr val="6A99D5"/>
                </a:solidFill>
                <a:latin typeface="Verdana"/>
                <a:cs typeface="Verdana"/>
              </a:rPr>
              <a:t>K</a:t>
            </a:r>
            <a:r>
              <a:rPr dirty="0" sz="9950" spc="-7180">
                <a:solidFill>
                  <a:srgbClr val="004AAC"/>
                </a:solidFill>
                <a:latin typeface="Arial MT"/>
                <a:cs typeface="Arial MT"/>
              </a:rPr>
              <a:t>O</a:t>
            </a:r>
            <a:r>
              <a:rPr dirty="0" baseline="-2342" sz="12450" spc="240">
                <a:solidFill>
                  <a:srgbClr val="6A99D5"/>
                </a:solidFill>
                <a:latin typeface="Verdana"/>
                <a:cs typeface="Verdana"/>
              </a:rPr>
              <a:t>O</a:t>
            </a:r>
            <a:endParaRPr baseline="-2342" sz="1245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0642" y="3136098"/>
            <a:ext cx="1809830" cy="38656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5432" y="5896514"/>
            <a:ext cx="1833335" cy="3597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Julias Markoviss</dc:creator>
  <cp:keywords>DAHDLGPNwNw,BAG6ntTnvLo,0</cp:keywords>
  <dc:title>Nina &amp; JULIA</dc:title>
  <dcterms:created xsi:type="dcterms:W3CDTF">2026-03-10T11:07:56Z</dcterms:created>
  <dcterms:modified xsi:type="dcterms:W3CDTF">2026-03-10T11:07:56Z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2026-03-09T00:00:00Z</vt:filetime>
  </property>
  <property fmtid="{D5CDD505-2E9C-101B-9397-08002B2CF9AE}" pid="3" name="Creator">
    <vt:lpwstr>Canva</vt:lpwstr>
  </property>
  <property fmtid="{D5CDD505-2E9C-101B-9397-08002B2CF9AE}" pid="4" name="LastSaved">
    <vt:filetime>2026-03-10T00:00:00Z</vt:filetime>
  </property>
  <property fmtid="{D5CDD505-2E9C-101B-9397-08002B2CF9AE}" pid="5" name="Producer">
    <vt:lpwstr>Canva</vt:lpwstr>
  </property>
</Properties>
</file>